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4"/>
  </p:notesMasterIdLst>
  <p:sldIdLst>
    <p:sldId id="257" r:id="rId2"/>
    <p:sldId id="737" r:id="rId3"/>
    <p:sldId id="738" r:id="rId4"/>
    <p:sldId id="739" r:id="rId5"/>
    <p:sldId id="740" r:id="rId6"/>
    <p:sldId id="741" r:id="rId7"/>
    <p:sldId id="742" r:id="rId8"/>
    <p:sldId id="743" r:id="rId9"/>
    <p:sldId id="263" r:id="rId10"/>
    <p:sldId id="736" r:id="rId11"/>
    <p:sldId id="733" r:id="rId12"/>
    <p:sldId id="735" r:id="rId13"/>
    <p:sldId id="734" r:id="rId14"/>
    <p:sldId id="731" r:id="rId15"/>
    <p:sldId id="732" r:id="rId16"/>
    <p:sldId id="724" r:id="rId17"/>
    <p:sldId id="725" r:id="rId18"/>
    <p:sldId id="727" r:id="rId19"/>
    <p:sldId id="728" r:id="rId20"/>
    <p:sldId id="729" r:id="rId21"/>
    <p:sldId id="730" r:id="rId22"/>
    <p:sldId id="7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8616D-D2CE-4AF8-BFF9-2E670E39A115}" v="929" dt="2025-02-20T23:35:41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3-18T16:04:00.865" v="3715" actId="1482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  <pc:spChg chg="mod">
          <ac:chgData name="Jha, Aryan Ritwajeet" userId="2aad577e-539b-449b-83a6-8d411f484b4d" providerId="ADAL" clId="{0C78616D-D2CE-4AF8-BFF9-2E670E39A115}" dt="2025-01-28T07:26:20.158" v="1390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C78616D-D2CE-4AF8-BFF9-2E670E39A115}" dt="2025-01-28T07:26:26.777" v="141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3-18T15:10:47.095" v="3629"/>
        <pc:sldMkLst>
          <pc:docMk/>
          <pc:sldMk cId="1250088654" sldId="263"/>
        </pc:sldMkLst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1" creationId="{65219498-D544-41AC-98FE-8F956EF66A62}"/>
          </ac:spMkLst>
        </pc:spChg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2" creationId="{F500DBFC-17A9-4E0A-AEE2-A49F9AEEF0FD}"/>
          </ac:spMkLst>
        </pc:spChg>
        <pc:grpChg chg="add del">
          <ac:chgData name="Jha, Aryan Ritwajeet" userId="2aad577e-539b-449b-83a6-8d411f484b4d" providerId="ADAL" clId="{0C78616D-D2CE-4AF8-BFF9-2E670E39A115}" dt="2025-01-28T07:26:26.777" v="1417"/>
          <ac:grpSpMkLst>
            <pc:docMk/>
            <pc:sldMk cId="1250088654" sldId="263"/>
            <ac:grpSpMk id="43" creationId="{D74613BB-817C-4C4F-8A24-4936F2F064C0}"/>
          </ac:grpSpMkLst>
        </pc:grpChg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  <pc:spChg chg="mod">
          <ac:chgData name="Jha, Aryan Ritwajeet" userId="2aad577e-539b-449b-83a6-8d411f484b4d" providerId="ADAL" clId="{0C78616D-D2CE-4AF8-BFF9-2E670E39A115}" dt="2025-02-06T00:45:44.386" v="2324" actId="20577"/>
          <ac:spMkLst>
            <pc:docMk/>
            <pc:sldMk cId="1013147020" sldId="724"/>
            <ac:spMk id="2" creationId="{5FD2171D-8B07-08FB-889F-38813A78F3EF}"/>
          </ac:spMkLst>
        </pc:spChg>
        <pc:spChg chg="add mod">
          <ac:chgData name="Jha, Aryan Ritwajeet" userId="2aad577e-539b-449b-83a6-8d411f484b4d" providerId="ADAL" clId="{0C78616D-D2CE-4AF8-BFF9-2E670E39A115}" dt="2025-02-06T00:21:13.786" v="2264" actId="20577"/>
          <ac:spMkLst>
            <pc:docMk/>
            <pc:sldMk cId="1013147020" sldId="724"/>
            <ac:spMk id="6" creationId="{8DF331C1-04EC-4FC1-71EF-8FFEACAF7D27}"/>
          </ac:spMkLst>
        </pc:spChg>
        <pc:spChg chg="add mod">
          <ac:chgData name="Jha, Aryan Ritwajeet" userId="2aad577e-539b-449b-83a6-8d411f484b4d" providerId="ADAL" clId="{0C78616D-D2CE-4AF8-BFF9-2E670E39A115}" dt="2025-02-06T02:37:53.966" v="2638"/>
          <ac:spMkLst>
            <pc:docMk/>
            <pc:sldMk cId="1013147020" sldId="724"/>
            <ac:spMk id="22" creationId="{5A8BD2B8-75F3-EAC6-6F08-11B5336C3D0E}"/>
          </ac:spMkLst>
        </pc:spChg>
        <pc:spChg chg="mod">
          <ac:chgData name="Jha, Aryan Ritwajeet" userId="2aad577e-539b-449b-83a6-8d411f484b4d" providerId="ADAL" clId="{0C78616D-D2CE-4AF8-BFF9-2E670E39A115}" dt="2025-02-06T00:13:29.801" v="2220" actId="20577"/>
          <ac:spMkLst>
            <pc:docMk/>
            <pc:sldMk cId="1013147020" sldId="724"/>
            <ac:spMk id="24" creationId="{66C296F8-54FE-8ADE-992D-39AA5AB9819B}"/>
          </ac:spMkLst>
        </pc:spChg>
        <pc:picChg chg="add mod">
          <ac:chgData name="Jha, Aryan Ritwajeet" userId="2aad577e-539b-449b-83a6-8d411f484b4d" providerId="ADAL" clId="{0C78616D-D2CE-4AF8-BFF9-2E670E39A115}" dt="2025-02-06T00:20:46.050" v="2252" actId="1076"/>
          <ac:picMkLst>
            <pc:docMk/>
            <pc:sldMk cId="1013147020" sldId="724"/>
            <ac:picMk id="5" creationId="{D76E9E2B-2783-7ABA-9B2F-E05D5C35E892}"/>
          </ac:picMkLst>
        </pc:picChg>
        <pc:picChg chg="mod">
          <ac:chgData name="Jha, Aryan Ritwajeet" userId="2aad577e-539b-449b-83a6-8d411f484b4d" providerId="ADAL" clId="{0C78616D-D2CE-4AF8-BFF9-2E670E39A115}" dt="2025-02-06T00:21:53.710" v="2267" actId="14826"/>
          <ac:picMkLst>
            <pc:docMk/>
            <pc:sldMk cId="1013147020" sldId="724"/>
            <ac:picMk id="8" creationId="{33273E9D-B433-B526-37A9-CC7349FBA435}"/>
          </ac:picMkLst>
        </pc:picChg>
        <pc:picChg chg="mod">
          <ac:chgData name="Jha, Aryan Ritwajeet" userId="2aad577e-539b-449b-83a6-8d411f484b4d" providerId="ADAL" clId="{0C78616D-D2CE-4AF8-BFF9-2E670E39A115}" dt="2025-02-06T00:24:25.001" v="2279" actId="14826"/>
          <ac:picMkLst>
            <pc:docMk/>
            <pc:sldMk cId="1013147020" sldId="724"/>
            <ac:picMk id="10" creationId="{81AE4EC1-468F-F5A3-CAE7-72466B35EF72}"/>
          </ac:picMkLst>
        </pc:picChg>
        <pc:picChg chg="mod">
          <ac:chgData name="Jha, Aryan Ritwajeet" userId="2aad577e-539b-449b-83a6-8d411f484b4d" providerId="ADAL" clId="{0C78616D-D2CE-4AF8-BFF9-2E670E39A115}" dt="2025-02-06T00:22:06.352" v="2270" actId="14826"/>
          <ac:picMkLst>
            <pc:docMk/>
            <pc:sldMk cId="1013147020" sldId="724"/>
            <ac:picMk id="15" creationId="{D813B6ED-A590-79D7-2F68-D89616210C37}"/>
          </ac:picMkLst>
        </pc:picChg>
        <pc:picChg chg="mod">
          <ac:chgData name="Jha, Aryan Ritwajeet" userId="2aad577e-539b-449b-83a6-8d411f484b4d" providerId="ADAL" clId="{0C78616D-D2CE-4AF8-BFF9-2E670E39A115}" dt="2025-02-06T00:23:51.200" v="2276" actId="14826"/>
          <ac:picMkLst>
            <pc:docMk/>
            <pc:sldMk cId="1013147020" sldId="724"/>
            <ac:picMk id="26" creationId="{DA84C15D-8B04-B4F8-3406-CC2B28812D10}"/>
          </ac:picMkLst>
        </pc:picChg>
        <pc:picChg chg="mod">
          <ac:chgData name="Jha, Aryan Ritwajeet" userId="2aad577e-539b-449b-83a6-8d411f484b4d" providerId="ADAL" clId="{0C78616D-D2CE-4AF8-BFF9-2E670E39A115}" dt="2025-02-06T00:23:44.520" v="2273" actId="14826"/>
          <ac:picMkLst>
            <pc:docMk/>
            <pc:sldMk cId="1013147020" sldId="724"/>
            <ac:picMk id="28" creationId="{FBA0B381-64E2-9299-DEFC-05AB9AEAB5DF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  <pc:spChg chg="mod">
          <ac:chgData name="Jha, Aryan Ritwajeet" userId="2aad577e-539b-449b-83a6-8d411f484b4d" providerId="ADAL" clId="{0C78616D-D2CE-4AF8-BFF9-2E670E39A115}" dt="2025-02-06T00:32:00.560" v="2299" actId="20577"/>
          <ac:spMkLst>
            <pc:docMk/>
            <pc:sldMk cId="3179290114" sldId="725"/>
            <ac:spMk id="2" creationId="{3BD6AAE7-ED75-ADC8-BFD0-6BE60F95C413}"/>
          </ac:spMkLst>
        </pc:spChg>
        <pc:spChg chg="add mod">
          <ac:chgData name="Jha, Aryan Ritwajeet" userId="2aad577e-539b-449b-83a6-8d411f484b4d" providerId="ADAL" clId="{0C78616D-D2CE-4AF8-BFF9-2E670E39A115}" dt="2025-02-06T02:37:57.299" v="2639"/>
          <ac:spMkLst>
            <pc:docMk/>
            <pc:sldMk cId="3179290114" sldId="725"/>
            <ac:spMk id="21" creationId="{4FFD9AB7-0DAB-E806-37C4-CD3DBF38F691}"/>
          </ac:spMkLst>
        </pc:spChg>
        <pc:spChg chg="mod">
          <ac:chgData name="Jha, Aryan Ritwajeet" userId="2aad577e-539b-449b-83a6-8d411f484b4d" providerId="ADAL" clId="{0C78616D-D2CE-4AF8-BFF9-2E670E39A115}" dt="2025-02-06T00:25:54.100" v="2287" actId="20577"/>
          <ac:spMkLst>
            <pc:docMk/>
            <pc:sldMk cId="3179290114" sldId="725"/>
            <ac:spMk id="24" creationId="{FA882AB3-CB73-55CD-333B-3FDAAA99A542}"/>
          </ac:spMkLst>
        </pc:spChg>
        <pc:picChg chg="mod">
          <ac:chgData name="Jha, Aryan Ritwajeet" userId="2aad577e-539b-449b-83a6-8d411f484b4d" providerId="ADAL" clId="{0C78616D-D2CE-4AF8-BFF9-2E670E39A115}" dt="2025-02-06T00:45:03.712" v="2320" actId="14826"/>
          <ac:picMkLst>
            <pc:docMk/>
            <pc:sldMk cId="3179290114" sldId="725"/>
            <ac:picMk id="5" creationId="{04D20C64-DABD-0CB7-4096-E5ECADC0F6A4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7" creationId="{CA0F33F2-8350-464C-A281-25B72830D9B3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8" creationId="{47787E0D-C2A5-1559-B4C9-D81085B4D2D7}"/>
          </ac:picMkLst>
        </pc:picChg>
        <pc:picChg chg="mod">
          <ac:chgData name="Jha, Aryan Ritwajeet" userId="2aad577e-539b-449b-83a6-8d411f484b4d" providerId="ADAL" clId="{0C78616D-D2CE-4AF8-BFF9-2E670E39A115}" dt="2025-02-06T00:28:13.353" v="2293" actId="14826"/>
          <ac:picMkLst>
            <pc:docMk/>
            <pc:sldMk cId="3179290114" sldId="725"/>
            <ac:picMk id="26" creationId="{78A965B7-40C3-9652-1857-85304B2422E4}"/>
          </ac:picMkLst>
        </pc:picChg>
        <pc:picChg chg="mod">
          <ac:chgData name="Jha, Aryan Ritwajeet" userId="2aad577e-539b-449b-83a6-8d411f484b4d" providerId="ADAL" clId="{0C78616D-D2CE-4AF8-BFF9-2E670E39A115}" dt="2025-02-06T00:28:02.521" v="2290" actId="14826"/>
          <ac:picMkLst>
            <pc:docMk/>
            <pc:sldMk cId="3179290114" sldId="725"/>
            <ac:picMk id="28" creationId="{4AD00F5D-6B82-4B3D-2E7B-D50F4BE52E2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  <pc:spChg chg="add mod">
          <ac:chgData name="Jha, Aryan Ritwajeet" userId="2aad577e-539b-449b-83a6-8d411f484b4d" providerId="ADAL" clId="{0C78616D-D2CE-4AF8-BFF9-2E670E39A115}" dt="2025-02-06T02:38:59.378" v="2686"/>
          <ac:spMkLst>
            <pc:docMk/>
            <pc:sldMk cId="3448163056" sldId="726"/>
            <ac:spMk id="21" creationId="{F5FDFAC6-7B10-EEFF-CE0F-AF6EF3523C0C}"/>
          </ac:spMkLst>
        </pc:spChg>
        <pc:spChg chg="add mod">
          <ac:chgData name="Jha, Aryan Ritwajeet" userId="2aad577e-539b-449b-83a6-8d411f484b4d" providerId="ADAL" clId="{0C78616D-D2CE-4AF8-BFF9-2E670E39A115}" dt="2025-02-06T02:46:49.994" v="2805"/>
          <ac:spMkLst>
            <pc:docMk/>
            <pc:sldMk cId="3448163056" sldId="726"/>
            <ac:spMk id="22" creationId="{72CAE07F-18B1-94FF-0420-0A7F291A8E0E}"/>
          </ac:spMkLst>
        </pc:spChg>
        <pc:spChg chg="mod">
          <ac:chgData name="Jha, Aryan Ritwajeet" userId="2aad577e-539b-449b-83a6-8d411f484b4d" providerId="ADAL" clId="{0C78616D-D2CE-4AF8-BFF9-2E670E39A115}" dt="2025-02-06T00:47:58.352" v="2328" actId="20577"/>
          <ac:spMkLst>
            <pc:docMk/>
            <pc:sldMk cId="3448163056" sldId="726"/>
            <ac:spMk id="24" creationId="{87C2E6A5-8814-E45E-F049-C81AD95849D9}"/>
          </ac:spMkLst>
        </pc:spChg>
        <pc:picChg chg="mod">
          <ac:chgData name="Jha, Aryan Ritwajeet" userId="2aad577e-539b-449b-83a6-8d411f484b4d" providerId="ADAL" clId="{0C78616D-D2CE-4AF8-BFF9-2E670E39A115}" dt="2025-02-06T00:56:08.398" v="2334" actId="14826"/>
          <ac:picMkLst>
            <pc:docMk/>
            <pc:sldMk cId="3448163056" sldId="726"/>
            <ac:picMk id="5" creationId="{07530419-2B26-5CEA-AA86-4BADA22336C7}"/>
          </ac:picMkLst>
        </pc:picChg>
        <pc:picChg chg="mod">
          <ac:chgData name="Jha, Aryan Ritwajeet" userId="2aad577e-539b-449b-83a6-8d411f484b4d" providerId="ADAL" clId="{0C78616D-D2CE-4AF8-BFF9-2E670E39A115}" dt="2025-02-06T00:49:44.626" v="2329" actId="14826"/>
          <ac:picMkLst>
            <pc:docMk/>
            <pc:sldMk cId="3448163056" sldId="726"/>
            <ac:picMk id="10" creationId="{5C1FE6C1-B091-28A5-262A-6671D8B7CBD4}"/>
          </ac:picMkLst>
        </pc:picChg>
        <pc:picChg chg="mod">
          <ac:chgData name="Jha, Aryan Ritwajeet" userId="2aad577e-539b-449b-83a6-8d411f484b4d" providerId="ADAL" clId="{0C78616D-D2CE-4AF8-BFF9-2E670E39A115}" dt="2025-02-06T00:56:39.628" v="2337" actId="14826"/>
          <ac:picMkLst>
            <pc:docMk/>
            <pc:sldMk cId="3448163056" sldId="726"/>
            <ac:picMk id="17" creationId="{ACA8D131-CA4C-5D35-D9CA-E660DBB0265A}"/>
          </ac:picMkLst>
        </pc:picChg>
        <pc:picChg chg="mod">
          <ac:chgData name="Jha, Aryan Ritwajeet" userId="2aad577e-539b-449b-83a6-8d411f484b4d" providerId="ADAL" clId="{0C78616D-D2CE-4AF8-BFF9-2E670E39A115}" dt="2025-02-06T00:56:48.452" v="2340" actId="14826"/>
          <ac:picMkLst>
            <pc:docMk/>
            <pc:sldMk cId="3448163056" sldId="726"/>
            <ac:picMk id="18" creationId="{8472398F-5174-B190-4B39-425A93A71C32}"/>
          </ac:picMkLst>
        </pc:picChg>
        <pc:picChg chg="mod">
          <ac:chgData name="Jha, Aryan Ritwajeet" userId="2aad577e-539b-449b-83a6-8d411f484b4d" providerId="ADAL" clId="{0C78616D-D2CE-4AF8-BFF9-2E670E39A115}" dt="2025-02-06T00:58:02.084" v="2346" actId="14826"/>
          <ac:picMkLst>
            <pc:docMk/>
            <pc:sldMk cId="3448163056" sldId="726"/>
            <ac:picMk id="26" creationId="{CBE7F406-258D-194F-52A5-57D2EE8A5016}"/>
          </ac:picMkLst>
        </pc:picChg>
        <pc:picChg chg="mod">
          <ac:chgData name="Jha, Aryan Ritwajeet" userId="2aad577e-539b-449b-83a6-8d411f484b4d" providerId="ADAL" clId="{0C78616D-D2CE-4AF8-BFF9-2E670E39A115}" dt="2025-02-06T00:57:53.312" v="2343" actId="14826"/>
          <ac:picMkLst>
            <pc:docMk/>
            <pc:sldMk cId="3448163056" sldId="726"/>
            <ac:picMk id="28" creationId="{4A8DD614-17C6-B1BC-5FEE-79EE92BA50A4}"/>
          </ac:picMkLst>
        </pc:picChg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  <pc:spChg chg="mod">
          <ac:chgData name="Jha, Aryan Ritwajeet" userId="2aad577e-539b-449b-83a6-8d411f484b4d" providerId="ADAL" clId="{0C78616D-D2CE-4AF8-BFF9-2E670E39A115}" dt="2025-02-06T00:59:33.908" v="2351" actId="20577"/>
          <ac:spMkLst>
            <pc:docMk/>
            <pc:sldMk cId="151622670" sldId="727"/>
            <ac:spMk id="24" creationId="{954DBD7C-A278-007D-5FFE-2F6B34171935}"/>
          </ac:spMkLst>
        </pc:spChg>
        <pc:spChg chg="add mod">
          <ac:chgData name="Jha, Aryan Ritwajeet" userId="2aad577e-539b-449b-83a6-8d411f484b4d" providerId="ADAL" clId="{0C78616D-D2CE-4AF8-BFF9-2E670E39A115}" dt="2025-02-06T02:38:43.312" v="2682" actId="1076"/>
          <ac:spMkLst>
            <pc:docMk/>
            <pc:sldMk cId="151622670" sldId="727"/>
            <ac:spMk id="34" creationId="{D01F880D-1610-B606-6800-7D19DCB18736}"/>
          </ac:spMkLst>
        </pc:spChg>
        <pc:spChg chg="add mod">
          <ac:chgData name="Jha, Aryan Ritwajeet" userId="2aad577e-539b-449b-83a6-8d411f484b4d" providerId="ADAL" clId="{0C78616D-D2CE-4AF8-BFF9-2E670E39A115}" dt="2025-02-06T02:46:41.597" v="2802"/>
          <ac:spMkLst>
            <pc:docMk/>
            <pc:sldMk cId="151622670" sldId="727"/>
            <ac:spMk id="35" creationId="{E488E6FA-0449-DDA1-3E68-0153F6DEE367}"/>
          </ac:spMkLst>
        </pc:spChg>
        <pc:picChg chg="mod">
          <ac:chgData name="Jha, Aryan Ritwajeet" userId="2aad577e-539b-449b-83a6-8d411f484b4d" providerId="ADAL" clId="{0C78616D-D2CE-4AF8-BFF9-2E670E39A115}" dt="2025-02-06T01:04:36.742" v="2364" actId="14826"/>
          <ac:picMkLst>
            <pc:docMk/>
            <pc:sldMk cId="151622670" sldId="727"/>
            <ac:picMk id="5" creationId="{D6AFCDB4-4983-20B5-0382-A6DE5B1A95A1}"/>
          </ac:picMkLst>
        </pc:picChg>
        <pc:picChg chg="mod">
          <ac:chgData name="Jha, Aryan Ritwajeet" userId="2aad577e-539b-449b-83a6-8d411f484b4d" providerId="ADAL" clId="{0C78616D-D2CE-4AF8-BFF9-2E670E39A115}" dt="2025-02-06T01:15:46.803" v="2393" actId="14826"/>
          <ac:picMkLst>
            <pc:docMk/>
            <pc:sldMk cId="151622670" sldId="727"/>
            <ac:picMk id="8" creationId="{BE748017-F0A6-5DA7-7599-AF3948F9C5EE}"/>
          </ac:picMkLst>
        </pc:picChg>
        <pc:picChg chg="mod">
          <ac:chgData name="Jha, Aryan Ritwajeet" userId="2aad577e-539b-449b-83a6-8d411f484b4d" providerId="ADAL" clId="{0C78616D-D2CE-4AF8-BFF9-2E670E39A115}" dt="2025-02-06T00:59:42.134" v="2352" actId="14826"/>
          <ac:picMkLst>
            <pc:docMk/>
            <pc:sldMk cId="151622670" sldId="727"/>
            <ac:picMk id="10" creationId="{48A6B092-A42B-1E7C-3C7B-11F9C20B7553}"/>
          </ac:picMkLst>
        </pc:picChg>
        <pc:picChg chg="mod">
          <ac:chgData name="Jha, Aryan Ritwajeet" userId="2aad577e-539b-449b-83a6-8d411f484b4d" providerId="ADAL" clId="{0C78616D-D2CE-4AF8-BFF9-2E670E39A115}" dt="2025-02-06T01:16:12.362" v="2400" actId="14826"/>
          <ac:picMkLst>
            <pc:docMk/>
            <pc:sldMk cId="151622670" sldId="727"/>
            <ac:picMk id="15" creationId="{399F247F-D03A-6F0B-F23E-9862E9118D62}"/>
          </ac:picMkLst>
        </pc:picChg>
        <pc:picChg chg="mod">
          <ac:chgData name="Jha, Aryan Ritwajeet" userId="2aad577e-539b-449b-83a6-8d411f484b4d" providerId="ADAL" clId="{0C78616D-D2CE-4AF8-BFF9-2E670E39A115}" dt="2025-02-06T01:16:04.023" v="2397" actId="14826"/>
          <ac:picMkLst>
            <pc:docMk/>
            <pc:sldMk cId="151622670" sldId="727"/>
            <ac:picMk id="26" creationId="{5A091015-AFDA-942C-B57F-B829A2078B31}"/>
          </ac:picMkLst>
        </pc:picChg>
        <pc:picChg chg="mod">
          <ac:chgData name="Jha, Aryan Ritwajeet" userId="2aad577e-539b-449b-83a6-8d411f484b4d" providerId="ADAL" clId="{0C78616D-D2CE-4AF8-BFF9-2E670E39A115}" dt="2025-02-06T01:06:04.462" v="2367" actId="14826"/>
          <ac:picMkLst>
            <pc:docMk/>
            <pc:sldMk cId="151622670" sldId="727"/>
            <ac:picMk id="28" creationId="{C8D686D1-90AC-CC6B-02A2-7B3B1A8E24D1}"/>
          </ac:picMkLst>
        </pc:picChg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  <pc:spChg chg="mod">
          <ac:chgData name="Jha, Aryan Ritwajeet" userId="2aad577e-539b-449b-83a6-8d411f484b4d" providerId="ADAL" clId="{0C78616D-D2CE-4AF8-BFF9-2E670E39A115}" dt="2025-02-06T01:08:48.522" v="2381" actId="20577"/>
          <ac:spMkLst>
            <pc:docMk/>
            <pc:sldMk cId="614634321" sldId="728"/>
            <ac:spMk id="6" creationId="{8578DC86-5F21-152C-69C1-20A99EB40850}"/>
          </ac:spMkLst>
        </pc:spChg>
        <pc:spChg chg="add mod">
          <ac:chgData name="Jha, Aryan Ritwajeet" userId="2aad577e-539b-449b-83a6-8d411f484b4d" providerId="ADAL" clId="{0C78616D-D2CE-4AF8-BFF9-2E670E39A115}" dt="2025-02-06T02:38:49.366" v="2683"/>
          <ac:spMkLst>
            <pc:docMk/>
            <pc:sldMk cId="614634321" sldId="728"/>
            <ac:spMk id="17" creationId="{22552CF5-2B89-2C6F-E684-3713243B8983}"/>
          </ac:spMkLst>
        </pc:spChg>
        <pc:spChg chg="add mod">
          <ac:chgData name="Jha, Aryan Ritwajeet" userId="2aad577e-539b-449b-83a6-8d411f484b4d" providerId="ADAL" clId="{0C78616D-D2CE-4AF8-BFF9-2E670E39A115}" dt="2025-02-06T02:46:43.980" v="2803"/>
          <ac:spMkLst>
            <pc:docMk/>
            <pc:sldMk cId="614634321" sldId="728"/>
            <ac:spMk id="18" creationId="{72D7DDF6-10BE-230F-7BEF-DD48B3B74B4A}"/>
          </ac:spMkLst>
        </pc:spChg>
        <pc:picChg chg="mod">
          <ac:chgData name="Jha, Aryan Ritwajeet" userId="2aad577e-539b-449b-83a6-8d411f484b4d" providerId="ADAL" clId="{0C78616D-D2CE-4AF8-BFF9-2E670E39A115}" dt="2025-02-06T01:15:06.018" v="2384" actId="14826"/>
          <ac:picMkLst>
            <pc:docMk/>
            <pc:sldMk cId="614634321" sldId="728"/>
            <ac:picMk id="5" creationId="{1A9B41D3-C5D0-FC9E-86D7-3204D01BCB13}"/>
          </ac:picMkLst>
        </pc:picChg>
        <pc:picChg chg="mod">
          <ac:chgData name="Jha, Aryan Ritwajeet" userId="2aad577e-539b-449b-83a6-8d411f484b4d" providerId="ADAL" clId="{0C78616D-D2CE-4AF8-BFF9-2E670E39A115}" dt="2025-02-06T01:15:17.872" v="2387" actId="14826"/>
          <ac:picMkLst>
            <pc:docMk/>
            <pc:sldMk cId="614634321" sldId="728"/>
            <ac:picMk id="8" creationId="{CDD02BB8-B996-466B-A43A-8EAED2FD5762}"/>
          </ac:picMkLst>
        </pc:picChg>
        <pc:picChg chg="mod">
          <ac:chgData name="Jha, Aryan Ritwajeet" userId="2aad577e-539b-449b-83a6-8d411f484b4d" providerId="ADAL" clId="{0C78616D-D2CE-4AF8-BFF9-2E670E39A115}" dt="2025-02-06T01:15:31.305" v="2390" actId="14826"/>
          <ac:picMkLst>
            <pc:docMk/>
            <pc:sldMk cId="614634321" sldId="728"/>
            <ac:picMk id="15" creationId="{AC895BDF-137B-1855-0130-2218670143C1}"/>
          </ac:picMkLst>
        </pc:picChg>
        <pc:picChg chg="mod">
          <ac:chgData name="Jha, Aryan Ritwajeet" userId="2aad577e-539b-449b-83a6-8d411f484b4d" providerId="ADAL" clId="{0C78616D-D2CE-4AF8-BFF9-2E670E39A115}" dt="2025-02-06T01:16:46.165" v="2403" actId="14826"/>
          <ac:picMkLst>
            <pc:docMk/>
            <pc:sldMk cId="614634321" sldId="728"/>
            <ac:picMk id="26" creationId="{EFE8EAC0-CCE5-6062-7556-31950AEFCC7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  <pc:spChg chg="mod">
          <ac:chgData name="Jha, Aryan Ritwajeet" userId="2aad577e-539b-449b-83a6-8d411f484b4d" providerId="ADAL" clId="{0C78616D-D2CE-4AF8-BFF9-2E670E39A115}" dt="2025-02-06T01:21:50.398" v="2522" actId="20577"/>
          <ac:spMkLst>
            <pc:docMk/>
            <pc:sldMk cId="4197704848" sldId="729"/>
            <ac:spMk id="6" creationId="{1FFF30CD-891B-BAA9-D42F-3CACB4E7EA7E}"/>
          </ac:spMkLst>
        </pc:spChg>
        <pc:spChg chg="add mod">
          <ac:chgData name="Jha, Aryan Ritwajeet" userId="2aad577e-539b-449b-83a6-8d411f484b4d" providerId="ADAL" clId="{0C78616D-D2CE-4AF8-BFF9-2E670E39A115}" dt="2025-02-06T02:38:52.406" v="2684"/>
          <ac:spMkLst>
            <pc:docMk/>
            <pc:sldMk cId="4197704848" sldId="729"/>
            <ac:spMk id="14" creationId="{F66BAC11-4158-FE47-28AF-C08023A9F516}"/>
          </ac:spMkLst>
        </pc:spChg>
        <pc:spChg chg="add mod">
          <ac:chgData name="Jha, Aryan Ritwajeet" userId="2aad577e-539b-449b-83a6-8d411f484b4d" providerId="ADAL" clId="{0C78616D-D2CE-4AF8-BFF9-2E670E39A115}" dt="2025-02-06T02:46:34.447" v="2801" actId="1076"/>
          <ac:spMkLst>
            <pc:docMk/>
            <pc:sldMk cId="4197704848" sldId="729"/>
            <ac:spMk id="17" creationId="{26726186-E623-5A8E-AF1A-E7AF7ABE36E8}"/>
          </ac:spMkLst>
        </pc:spChg>
        <pc:picChg chg="mod">
          <ac:chgData name="Jha, Aryan Ritwajeet" userId="2aad577e-539b-449b-83a6-8d411f484b4d" providerId="ADAL" clId="{0C78616D-D2CE-4AF8-BFF9-2E670E39A115}" dt="2025-02-06T01:23:16.767" v="2534" actId="14826"/>
          <ac:picMkLst>
            <pc:docMk/>
            <pc:sldMk cId="4197704848" sldId="729"/>
            <ac:picMk id="5" creationId="{91A096E9-C833-4B5E-6667-3497D504CFBF}"/>
          </ac:picMkLst>
        </pc:picChg>
        <pc:picChg chg="mod">
          <ac:chgData name="Jha, Aryan Ritwajeet" userId="2aad577e-539b-449b-83a6-8d411f484b4d" providerId="ADAL" clId="{0C78616D-D2CE-4AF8-BFF9-2E670E39A115}" dt="2025-02-06T01:22:26.473" v="2528" actId="14826"/>
          <ac:picMkLst>
            <pc:docMk/>
            <pc:sldMk cId="4197704848" sldId="729"/>
            <ac:picMk id="8" creationId="{4FB5D190-245D-B126-C09C-21225EF492D7}"/>
          </ac:picMkLst>
        </pc:picChg>
        <pc:picChg chg="mod">
          <ac:chgData name="Jha, Aryan Ritwajeet" userId="2aad577e-539b-449b-83a6-8d411f484b4d" providerId="ADAL" clId="{0C78616D-D2CE-4AF8-BFF9-2E670E39A115}" dt="2025-02-06T01:22:15.693" v="2525" actId="14826"/>
          <ac:picMkLst>
            <pc:docMk/>
            <pc:sldMk cId="4197704848" sldId="729"/>
            <ac:picMk id="15" creationId="{27741687-3D12-3FCB-1237-0037961737E7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  <pc:spChg chg="mod">
          <ac:chgData name="Jha, Aryan Ritwajeet" userId="2aad577e-539b-449b-83a6-8d411f484b4d" providerId="ADAL" clId="{0C78616D-D2CE-4AF8-BFF9-2E670E39A115}" dt="2025-02-06T01:33:32.773" v="2538" actId="20577"/>
          <ac:spMkLst>
            <pc:docMk/>
            <pc:sldMk cId="3499095246" sldId="730"/>
            <ac:spMk id="6" creationId="{E9784CC0-2283-5A93-8CF7-4CA536F48407}"/>
          </ac:spMkLst>
        </pc:spChg>
        <pc:spChg chg="add mod">
          <ac:chgData name="Jha, Aryan Ritwajeet" userId="2aad577e-539b-449b-83a6-8d411f484b4d" providerId="ADAL" clId="{0C78616D-D2CE-4AF8-BFF9-2E670E39A115}" dt="2025-02-06T02:38:56.286" v="2685"/>
          <ac:spMkLst>
            <pc:docMk/>
            <pc:sldMk cId="3499095246" sldId="730"/>
            <ac:spMk id="14" creationId="{7783DE6F-A773-581A-56C8-57E0FC5AA40C}"/>
          </ac:spMkLst>
        </pc:spChg>
        <pc:spChg chg="add mod">
          <ac:chgData name="Jha, Aryan Ritwajeet" userId="2aad577e-539b-449b-83a6-8d411f484b4d" providerId="ADAL" clId="{0C78616D-D2CE-4AF8-BFF9-2E670E39A115}" dt="2025-02-06T02:46:47.136" v="2804"/>
          <ac:spMkLst>
            <pc:docMk/>
            <pc:sldMk cId="3499095246" sldId="730"/>
            <ac:spMk id="16" creationId="{DAF38522-557D-C3E0-9B00-54F12070DF66}"/>
          </ac:spMkLst>
        </pc:spChg>
        <pc:picChg chg="mod">
          <ac:chgData name="Jha, Aryan Ritwajeet" userId="2aad577e-539b-449b-83a6-8d411f484b4d" providerId="ADAL" clId="{0C78616D-D2CE-4AF8-BFF9-2E670E39A115}" dt="2025-02-06T01:33:52.753" v="2542" actId="14826"/>
          <ac:picMkLst>
            <pc:docMk/>
            <pc:sldMk cId="3499095246" sldId="730"/>
            <ac:picMk id="5" creationId="{D3167483-3A69-3A34-2BEE-82BB2695C034}"/>
          </ac:picMkLst>
        </pc:picChg>
        <pc:picChg chg="mod">
          <ac:chgData name="Jha, Aryan Ritwajeet" userId="2aad577e-539b-449b-83a6-8d411f484b4d" providerId="ADAL" clId="{0C78616D-D2CE-4AF8-BFF9-2E670E39A115}" dt="2025-02-06T01:34:40.714" v="2548" actId="14826"/>
          <ac:picMkLst>
            <pc:docMk/>
            <pc:sldMk cId="3499095246" sldId="730"/>
            <ac:picMk id="8" creationId="{F0237C2D-55AD-32BA-EBF0-EAAA3EE03787}"/>
          </ac:picMkLst>
        </pc:picChg>
        <pc:picChg chg="mod">
          <ac:chgData name="Jha, Aryan Ritwajeet" userId="2aad577e-539b-449b-83a6-8d411f484b4d" providerId="ADAL" clId="{0C78616D-D2CE-4AF8-BFF9-2E670E39A115}" dt="2025-02-06T01:34:33.473" v="2545" actId="14826"/>
          <ac:picMkLst>
            <pc:docMk/>
            <pc:sldMk cId="3499095246" sldId="730"/>
            <ac:picMk id="15" creationId="{E9CFEF92-0713-607C-3E9D-5E3233FDAC02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  <pc:spChg chg="add mod">
          <ac:chgData name="Jha, Aryan Ritwajeet" userId="2aad577e-539b-449b-83a6-8d411f484b4d" providerId="ADAL" clId="{0C78616D-D2CE-4AF8-BFF9-2E670E39A115}" dt="2025-02-06T02:37:45.879" v="2636" actId="1076"/>
          <ac:spMkLst>
            <pc:docMk/>
            <pc:sldMk cId="503067540" sldId="731"/>
            <ac:spMk id="21" creationId="{15DE722E-A11B-93AF-63C5-9DA88E289C06}"/>
          </ac:spMkLst>
        </pc:spChg>
        <pc:spChg chg="mod">
          <ac:chgData name="Jha, Aryan Ritwajeet" userId="2aad577e-539b-449b-83a6-8d411f484b4d" providerId="ADAL" clId="{0C78616D-D2CE-4AF8-BFF9-2E670E39A115}" dt="2025-02-06T01:39:30.544" v="2553" actId="20577"/>
          <ac:spMkLst>
            <pc:docMk/>
            <pc:sldMk cId="503067540" sldId="731"/>
            <ac:spMk id="24" creationId="{5395F909-8CD1-B7DB-B3D3-A483C8B2CD80}"/>
          </ac:spMkLst>
        </pc:spChg>
        <pc:picChg chg="mod">
          <ac:chgData name="Jha, Aryan Ritwajeet" userId="2aad577e-539b-449b-83a6-8d411f484b4d" providerId="ADAL" clId="{0C78616D-D2CE-4AF8-BFF9-2E670E39A115}" dt="2025-02-06T02:36:59.496" v="2628" actId="1076"/>
          <ac:picMkLst>
            <pc:docMk/>
            <pc:sldMk cId="503067540" sldId="731"/>
            <ac:picMk id="5" creationId="{AECD7EA9-FCA0-4004-FD61-4874278F590B}"/>
          </ac:picMkLst>
        </pc:picChg>
        <pc:picChg chg="mod">
          <ac:chgData name="Jha, Aryan Ritwajeet" userId="2aad577e-539b-449b-83a6-8d411f484b4d" providerId="ADAL" clId="{0C78616D-D2CE-4AF8-BFF9-2E670E39A115}" dt="2025-02-06T01:40:40.861" v="2559" actId="14826"/>
          <ac:picMkLst>
            <pc:docMk/>
            <pc:sldMk cId="503067540" sldId="731"/>
            <ac:picMk id="8" creationId="{95D2AB4A-AB2E-627C-E5C2-A4A55B48AE04}"/>
          </ac:picMkLst>
        </pc:picChg>
        <pc:picChg chg="mod">
          <ac:chgData name="Jha, Aryan Ritwajeet" userId="2aad577e-539b-449b-83a6-8d411f484b4d" providerId="ADAL" clId="{0C78616D-D2CE-4AF8-BFF9-2E670E39A115}" dt="2025-02-06T01:41:56.916" v="2573" actId="14826"/>
          <ac:picMkLst>
            <pc:docMk/>
            <pc:sldMk cId="503067540" sldId="731"/>
            <ac:picMk id="10" creationId="{B4BDCBAB-E0C6-FBCD-253E-645BE94CC465}"/>
          </ac:picMkLst>
        </pc:picChg>
        <pc:picChg chg="mod">
          <ac:chgData name="Jha, Aryan Ritwajeet" userId="2aad577e-539b-449b-83a6-8d411f484b4d" providerId="ADAL" clId="{0C78616D-D2CE-4AF8-BFF9-2E670E39A115}" dt="2025-02-06T01:40:49.033" v="2562" actId="14826"/>
          <ac:picMkLst>
            <pc:docMk/>
            <pc:sldMk cId="503067540" sldId="731"/>
            <ac:picMk id="15" creationId="{E704A679-3FFC-DDB2-ED88-03D097FC1F1F}"/>
          </ac:picMkLst>
        </pc:picChg>
        <pc:picChg chg="mod">
          <ac:chgData name="Jha, Aryan Ritwajeet" userId="2aad577e-539b-449b-83a6-8d411f484b4d" providerId="ADAL" clId="{0C78616D-D2CE-4AF8-BFF9-2E670E39A115}" dt="2025-02-06T01:41:30.229" v="2570" actId="14826"/>
          <ac:picMkLst>
            <pc:docMk/>
            <pc:sldMk cId="503067540" sldId="731"/>
            <ac:picMk id="26" creationId="{73A47D71-FC7D-4F5C-9BD8-07797AF654D0}"/>
          </ac:picMkLst>
        </pc:picChg>
        <pc:picChg chg="mod">
          <ac:chgData name="Jha, Aryan Ritwajeet" userId="2aad577e-539b-449b-83a6-8d411f484b4d" providerId="ADAL" clId="{0C78616D-D2CE-4AF8-BFF9-2E670E39A115}" dt="2025-02-06T01:41:23.755" v="2567" actId="14826"/>
          <ac:picMkLst>
            <pc:docMk/>
            <pc:sldMk cId="503067540" sldId="731"/>
            <ac:picMk id="28" creationId="{872026C0-0266-F49D-AEE3-AA49D786DD4F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  <pc:spChg chg="add mod">
          <ac:chgData name="Jha, Aryan Ritwajeet" userId="2aad577e-539b-449b-83a6-8d411f484b4d" providerId="ADAL" clId="{0C78616D-D2CE-4AF8-BFF9-2E670E39A115}" dt="2025-02-06T02:37:50.637" v="2637"/>
          <ac:spMkLst>
            <pc:docMk/>
            <pc:sldMk cId="1057577880" sldId="732"/>
            <ac:spMk id="19" creationId="{78C77909-BF6E-1F07-0A8A-AB34E7CAA8D7}"/>
          </ac:spMkLst>
        </pc:spChg>
        <pc:spChg chg="mod">
          <ac:chgData name="Jha, Aryan Ritwajeet" userId="2aad577e-539b-449b-83a6-8d411f484b4d" providerId="ADAL" clId="{0C78616D-D2CE-4AF8-BFF9-2E670E39A115}" dt="2025-02-06T01:44:01.174" v="2578" actId="20577"/>
          <ac:spMkLst>
            <pc:docMk/>
            <pc:sldMk cId="1057577880" sldId="732"/>
            <ac:spMk id="24" creationId="{9E6E7538-715C-289D-3AE9-2D1A7204B082}"/>
          </ac:spMkLst>
        </pc:spChg>
        <pc:picChg chg="mod">
          <ac:chgData name="Jha, Aryan Ritwajeet" userId="2aad577e-539b-449b-83a6-8d411f484b4d" providerId="ADAL" clId="{0C78616D-D2CE-4AF8-BFF9-2E670E39A115}" dt="2025-02-06T02:34:47.576" v="2599" actId="14826"/>
          <ac:picMkLst>
            <pc:docMk/>
            <pc:sldMk cId="1057577880" sldId="732"/>
            <ac:picMk id="5" creationId="{C0AC36AF-F226-3517-F721-3872F3119717}"/>
          </ac:picMkLst>
        </pc:picChg>
        <pc:picChg chg="mod">
          <ac:chgData name="Jha, Aryan Ritwajeet" userId="2aad577e-539b-449b-83a6-8d411f484b4d" providerId="ADAL" clId="{0C78616D-D2CE-4AF8-BFF9-2E670E39A115}" dt="2025-02-06T01:44:34.994" v="2580" actId="14826"/>
          <ac:picMkLst>
            <pc:docMk/>
            <pc:sldMk cId="1057577880" sldId="732"/>
            <ac:picMk id="10" creationId="{6A8E3728-79D3-BA2F-3D35-43165CDB0E4F}"/>
          </ac:picMkLst>
        </pc:picChg>
        <pc:picChg chg="mod">
          <ac:chgData name="Jha, Aryan Ritwajeet" userId="2aad577e-539b-449b-83a6-8d411f484b4d" providerId="ADAL" clId="{0C78616D-D2CE-4AF8-BFF9-2E670E39A115}" dt="2025-02-06T02:33:50.276" v="2589" actId="14826"/>
          <ac:picMkLst>
            <pc:docMk/>
            <pc:sldMk cId="1057577880" sldId="732"/>
            <ac:picMk id="17" creationId="{04D7CCB4-0FA1-B55B-2559-1E3BD777F9AE}"/>
          </ac:picMkLst>
        </pc:picChg>
        <pc:picChg chg="mod">
          <ac:chgData name="Jha, Aryan Ritwajeet" userId="2aad577e-539b-449b-83a6-8d411f484b4d" providerId="ADAL" clId="{0C78616D-D2CE-4AF8-BFF9-2E670E39A115}" dt="2025-02-06T02:34:07.456" v="2594" actId="14826"/>
          <ac:picMkLst>
            <pc:docMk/>
            <pc:sldMk cId="1057577880" sldId="732"/>
            <ac:picMk id="18" creationId="{8CD0BEC7-82A5-A206-5414-AC6C8E0AB6F6}"/>
          </ac:picMkLst>
        </pc:picChg>
        <pc:picChg chg="mod">
          <ac:chgData name="Jha, Aryan Ritwajeet" userId="2aad577e-539b-449b-83a6-8d411f484b4d" providerId="ADAL" clId="{0C78616D-D2CE-4AF8-BFF9-2E670E39A115}" dt="2025-02-06T01:47:29.254" v="2586" actId="14826"/>
          <ac:picMkLst>
            <pc:docMk/>
            <pc:sldMk cId="1057577880" sldId="732"/>
            <ac:picMk id="26" creationId="{7398B1DA-E25B-6602-FCA2-E7A58B184BA6}"/>
          </ac:picMkLst>
        </pc:picChg>
        <pc:picChg chg="mod">
          <ac:chgData name="Jha, Aryan Ritwajeet" userId="2aad577e-539b-449b-83a6-8d411f484b4d" providerId="ADAL" clId="{0C78616D-D2CE-4AF8-BFF9-2E670E39A115}" dt="2025-02-06T01:47:18.184" v="2583" actId="14826"/>
          <ac:picMkLst>
            <pc:docMk/>
            <pc:sldMk cId="1057577880" sldId="732"/>
            <ac:picMk id="28" creationId="{7038A07A-41A4-4A7B-55FA-A2701550A54B}"/>
          </ac:picMkLst>
        </pc:picChg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  <pc:spChg chg="add mod">
          <ac:chgData name="Jha, Aryan Ritwajeet" userId="2aad577e-539b-449b-83a6-8d411f484b4d" providerId="ADAL" clId="{0C78616D-D2CE-4AF8-BFF9-2E670E39A115}" dt="2025-02-11T18:53:36.818" v="2939" actId="403"/>
          <ac:spMkLst>
            <pc:docMk/>
            <pc:sldMk cId="3605053323" sldId="733"/>
            <ac:spMk id="4" creationId="{EA401A6C-78F3-B575-DB9E-9E75B5E6AAA5}"/>
          </ac:spMkLst>
        </pc:spChg>
        <pc:spChg chg="add mod">
          <ac:chgData name="Jha, Aryan Ritwajeet" userId="2aad577e-539b-449b-83a6-8d411f484b4d" providerId="ADAL" clId="{0C78616D-D2CE-4AF8-BFF9-2E670E39A115}" dt="2025-02-11T18:59:59.461" v="3090" actId="1076"/>
          <ac:spMkLst>
            <pc:docMk/>
            <pc:sldMk cId="3605053323" sldId="733"/>
            <ac:spMk id="17" creationId="{9F59BD06-1CD0-3635-B122-A862A20AA95C}"/>
          </ac:spMkLst>
        </pc:spChg>
        <pc:spChg chg="add mod">
          <ac:chgData name="Jha, Aryan Ritwajeet" userId="2aad577e-539b-449b-83a6-8d411f484b4d" providerId="ADAL" clId="{0C78616D-D2CE-4AF8-BFF9-2E670E39A115}" dt="2025-02-11T19:00:15.909" v="3098" actId="14100"/>
          <ac:spMkLst>
            <pc:docMk/>
            <pc:sldMk cId="3605053323" sldId="733"/>
            <ac:spMk id="18" creationId="{21754E19-690C-F5FD-397D-1F539AB5BEDA}"/>
          </ac:spMkLst>
        </pc:spChg>
        <pc:picChg chg="add mod">
          <ac:chgData name="Jha, Aryan Ritwajeet" userId="2aad577e-539b-449b-83a6-8d411f484b4d" providerId="ADAL" clId="{0C78616D-D2CE-4AF8-BFF9-2E670E39A115}" dt="2025-02-11T18:56:13.789" v="2976" actId="1076"/>
          <ac:picMkLst>
            <pc:docMk/>
            <pc:sldMk cId="3605053323" sldId="733"/>
            <ac:picMk id="11" creationId="{BF9364B1-9205-3C80-9D1F-63D05C7278D1}"/>
          </ac:picMkLst>
        </pc:picChg>
        <pc:picChg chg="add mod">
          <ac:chgData name="Jha, Aryan Ritwajeet" userId="2aad577e-539b-449b-83a6-8d411f484b4d" providerId="ADAL" clId="{0C78616D-D2CE-4AF8-BFF9-2E670E39A115}" dt="2025-02-11T18:56:16.049" v="2978" actId="1076"/>
          <ac:picMkLst>
            <pc:docMk/>
            <pc:sldMk cId="3605053323" sldId="733"/>
            <ac:picMk id="16" creationId="{C411424D-0DDD-AB1B-62F5-CF3008468578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  <pc:picChg chg="add mod">
          <ac:chgData name="Jha, Aryan Ritwajeet" userId="2aad577e-539b-449b-83a6-8d411f484b4d" providerId="ADAL" clId="{0C78616D-D2CE-4AF8-BFF9-2E670E39A115}" dt="2025-02-11T18:57:46.029" v="3011" actId="1076"/>
          <ac:picMkLst>
            <pc:docMk/>
            <pc:sldMk cId="1799009522" sldId="734"/>
            <ac:picMk id="3" creationId="{0EA08FEF-B386-25BE-0550-186539620A41}"/>
          </ac:picMkLst>
        </pc:picChg>
        <pc:picChg chg="add mod">
          <ac:chgData name="Jha, Aryan Ritwajeet" userId="2aad577e-539b-449b-83a6-8d411f484b4d" providerId="ADAL" clId="{0C78616D-D2CE-4AF8-BFF9-2E670E39A115}" dt="2025-02-11T18:58:04.868" v="3017" actId="1076"/>
          <ac:picMkLst>
            <pc:docMk/>
            <pc:sldMk cId="1799009522" sldId="734"/>
            <ac:picMk id="6" creationId="{D4CB6F2C-4C63-BE28-906D-A2E99F9D05FF}"/>
          </ac:picMkLst>
        </pc:picChg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  <pc:spChg chg="mod">
          <ac:chgData name="Jha, Aryan Ritwajeet" userId="2aad577e-539b-449b-83a6-8d411f484b4d" providerId="ADAL" clId="{0C78616D-D2CE-4AF8-BFF9-2E670E39A115}" dt="2025-02-11T19:00:41.658" v="3129" actId="1076"/>
          <ac:spMkLst>
            <pc:docMk/>
            <pc:sldMk cId="1947967349" sldId="735"/>
            <ac:spMk id="13" creationId="{C9A9CF79-F214-F636-4B25-73CABF4CBB42}"/>
          </ac:spMkLst>
        </pc:spChg>
        <pc:spChg chg="mod">
          <ac:chgData name="Jha, Aryan Ritwajeet" userId="2aad577e-539b-449b-83a6-8d411f484b4d" providerId="ADAL" clId="{0C78616D-D2CE-4AF8-BFF9-2E670E39A115}" dt="2025-02-11T19:00:26.662" v="3111" actId="20577"/>
          <ac:spMkLst>
            <pc:docMk/>
            <pc:sldMk cId="1947967349" sldId="735"/>
            <ac:spMk id="17" creationId="{091B1066-F3E1-E6B3-90B3-69CA0928EB4C}"/>
          </ac:spMkLst>
        </pc:spChg>
        <pc:picChg chg="mod">
          <ac:chgData name="Jha, Aryan Ritwajeet" userId="2aad577e-539b-449b-83a6-8d411f484b4d" providerId="ADAL" clId="{0C78616D-D2CE-4AF8-BFF9-2E670E39A115}" dt="2025-02-11T18:59:33.841" v="3035" actId="14826"/>
          <ac:picMkLst>
            <pc:docMk/>
            <pc:sldMk cId="1947967349" sldId="735"/>
            <ac:picMk id="11" creationId="{1428D5AD-B8C4-CFB6-ADCF-1A4EA5180E3E}"/>
          </ac:picMkLst>
        </pc:picChg>
        <pc:picChg chg="mod">
          <ac:chgData name="Jha, Aryan Ritwajeet" userId="2aad577e-539b-449b-83a6-8d411f484b4d" providerId="ADAL" clId="{0C78616D-D2CE-4AF8-BFF9-2E670E39A115}" dt="2025-02-11T19:01:22.098" v="3130" actId="14826"/>
          <ac:picMkLst>
            <pc:docMk/>
            <pc:sldMk cId="1947967349" sldId="735"/>
            <ac:picMk id="16" creationId="{C7A2B8B1-B34C-A2EE-D946-D5884FBE1E1D}"/>
          </ac:picMkLst>
        </pc:picChg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  <pc:spChg chg="mod">
          <ac:chgData name="Jha, Aryan Ritwajeet" userId="2aad577e-539b-449b-83a6-8d411f484b4d" providerId="ADAL" clId="{0C78616D-D2CE-4AF8-BFF9-2E670E39A115}" dt="2025-02-20T22:57:54.103" v="3171" actId="20577"/>
          <ac:spMkLst>
            <pc:docMk/>
            <pc:sldMk cId="2976097613" sldId="736"/>
            <ac:spMk id="4" creationId="{660AEB67-56D1-E2CC-AEB3-E42DE9DB8C3B}"/>
          </ac:spMkLst>
        </pc:spChg>
        <pc:spChg chg="add mod">
          <ac:chgData name="Jha, Aryan Ritwajeet" userId="2aad577e-539b-449b-83a6-8d411f484b4d" providerId="ADAL" clId="{0C78616D-D2CE-4AF8-BFF9-2E670E39A115}" dt="2025-02-20T23:03:25.252" v="3385" actId="120"/>
          <ac:spMkLst>
            <pc:docMk/>
            <pc:sldMk cId="2976097613" sldId="736"/>
            <ac:spMk id="5" creationId="{FB3EC289-6269-FDE1-F713-1A63CC36D119}"/>
          </ac:spMkLst>
        </pc:spChg>
        <pc:spChg chg="add mod">
          <ac:chgData name="Jha, Aryan Ritwajeet" userId="2aad577e-539b-449b-83a6-8d411f484b4d" providerId="ADAL" clId="{0C78616D-D2CE-4AF8-BFF9-2E670E39A115}" dt="2025-02-20T23:49:37.914" v="3627" actId="1076"/>
          <ac:spMkLst>
            <pc:docMk/>
            <pc:sldMk cId="2976097613" sldId="736"/>
            <ac:spMk id="7" creationId="{7220A164-34DE-E589-C3BA-249ED906308F}"/>
          </ac:spMkLst>
        </pc:spChg>
        <pc:spChg chg="add mod">
          <ac:chgData name="Jha, Aryan Ritwajeet" userId="2aad577e-539b-449b-83a6-8d411f484b4d" providerId="ADAL" clId="{0C78616D-D2CE-4AF8-BFF9-2E670E39A115}" dt="2025-02-20T23:28:57.706" v="3460" actId="1076"/>
          <ac:spMkLst>
            <pc:docMk/>
            <pc:sldMk cId="2976097613" sldId="736"/>
            <ac:spMk id="8" creationId="{1677F5C4-ED03-EF80-37D3-7F8FAB480A83}"/>
          </ac:spMkLst>
        </pc:spChg>
        <pc:spChg chg="add mod">
          <ac:chgData name="Jha, Aryan Ritwajeet" userId="2aad577e-539b-449b-83a6-8d411f484b4d" providerId="ADAL" clId="{0C78616D-D2CE-4AF8-BFF9-2E670E39A115}" dt="2025-02-20T23:29:31.111" v="3466" actId="20577"/>
          <ac:spMkLst>
            <pc:docMk/>
            <pc:sldMk cId="2976097613" sldId="736"/>
            <ac:spMk id="9" creationId="{512F8588-0DEC-A749-D8E9-50DAFD9AFA52}"/>
          </ac:spMkLst>
        </pc:spChg>
        <pc:spChg chg="add mod">
          <ac:chgData name="Jha, Aryan Ritwajeet" userId="2aad577e-539b-449b-83a6-8d411f484b4d" providerId="ADAL" clId="{0C78616D-D2CE-4AF8-BFF9-2E670E39A115}" dt="2025-02-20T23:29:25.732" v="3465" actId="20577"/>
          <ac:spMkLst>
            <pc:docMk/>
            <pc:sldMk cId="2976097613" sldId="736"/>
            <ac:spMk id="10" creationId="{79137707-727F-8D92-66FB-F83258A66C82}"/>
          </ac:spMkLst>
        </pc:spChg>
        <pc:spChg chg="add mod">
          <ac:chgData name="Jha, Aryan Ritwajeet" userId="2aad577e-539b-449b-83a6-8d411f484b4d" providerId="ADAL" clId="{0C78616D-D2CE-4AF8-BFF9-2E670E39A115}" dt="2025-02-20T23:29:57.684" v="3469" actId="20577"/>
          <ac:spMkLst>
            <pc:docMk/>
            <pc:sldMk cId="2976097613" sldId="736"/>
            <ac:spMk id="12" creationId="{12495C91-A9B9-5590-523E-5D6A11F0ABE7}"/>
          </ac:spMkLst>
        </pc:spChg>
        <pc:spChg chg="add mod">
          <ac:chgData name="Jha, Aryan Ritwajeet" userId="2aad577e-539b-449b-83a6-8d411f484b4d" providerId="ADAL" clId="{0C78616D-D2CE-4AF8-BFF9-2E670E39A115}" dt="2025-02-20T23:30:04.692" v="3472" actId="20577"/>
          <ac:spMkLst>
            <pc:docMk/>
            <pc:sldMk cId="2976097613" sldId="736"/>
            <ac:spMk id="13" creationId="{244D418F-EC02-DC33-E1C0-B86E74B818F2}"/>
          </ac:spMkLst>
        </pc:spChg>
        <pc:spChg chg="add mod">
          <ac:chgData name="Jha, Aryan Ritwajeet" userId="2aad577e-539b-449b-83a6-8d411f484b4d" providerId="ADAL" clId="{0C78616D-D2CE-4AF8-BFF9-2E670E39A115}" dt="2025-02-20T23:30:08.932" v="3474" actId="1076"/>
          <ac:spMkLst>
            <pc:docMk/>
            <pc:sldMk cId="2976097613" sldId="736"/>
            <ac:spMk id="14" creationId="{4310017D-404A-DB1B-B5BB-CB2F7CCB60DB}"/>
          </ac:spMkLst>
        </pc:spChg>
        <pc:spChg chg="add mod">
          <ac:chgData name="Jha, Aryan Ritwajeet" userId="2aad577e-539b-449b-83a6-8d411f484b4d" providerId="ADAL" clId="{0C78616D-D2CE-4AF8-BFF9-2E670E39A115}" dt="2025-02-20T23:30:22.681" v="3478" actId="207"/>
          <ac:spMkLst>
            <pc:docMk/>
            <pc:sldMk cId="2976097613" sldId="736"/>
            <ac:spMk id="15" creationId="{46D466B0-8549-75CB-08D0-5D107BDDC848}"/>
          </ac:spMkLst>
        </pc:spChg>
        <pc:spChg chg="add mod">
          <ac:chgData name="Jha, Aryan Ritwajeet" userId="2aad577e-539b-449b-83a6-8d411f484b4d" providerId="ADAL" clId="{0C78616D-D2CE-4AF8-BFF9-2E670E39A115}" dt="2025-02-20T23:30:50.562" v="3485" actId="14100"/>
          <ac:spMkLst>
            <pc:docMk/>
            <pc:sldMk cId="2976097613" sldId="736"/>
            <ac:spMk id="19" creationId="{F53764EE-E577-2835-C887-CB89D983D504}"/>
          </ac:spMkLst>
        </pc:spChg>
        <pc:spChg chg="add mod">
          <ac:chgData name="Jha, Aryan Ritwajeet" userId="2aad577e-539b-449b-83a6-8d411f484b4d" providerId="ADAL" clId="{0C78616D-D2CE-4AF8-BFF9-2E670E39A115}" dt="2025-02-20T23:31:18.561" v="3492" actId="207"/>
          <ac:spMkLst>
            <pc:docMk/>
            <pc:sldMk cId="2976097613" sldId="736"/>
            <ac:spMk id="20" creationId="{CDB5813F-00B7-9B09-4CF9-4CCB8E11FE11}"/>
          </ac:spMkLst>
        </pc:spChg>
        <pc:spChg chg="add mod">
          <ac:chgData name="Jha, Aryan Ritwajeet" userId="2aad577e-539b-449b-83a6-8d411f484b4d" providerId="ADAL" clId="{0C78616D-D2CE-4AF8-BFF9-2E670E39A115}" dt="2025-02-20T23:31:12.192" v="3491" actId="20577"/>
          <ac:spMkLst>
            <pc:docMk/>
            <pc:sldMk cId="2976097613" sldId="736"/>
            <ac:spMk id="21" creationId="{464D018C-B808-13B8-A72F-BD0416D4A8DF}"/>
          </ac:spMkLst>
        </pc:spChg>
        <pc:spChg chg="add mod">
          <ac:chgData name="Jha, Aryan Ritwajeet" userId="2aad577e-539b-449b-83a6-8d411f484b4d" providerId="ADAL" clId="{0C78616D-D2CE-4AF8-BFF9-2E670E39A115}" dt="2025-02-20T23:31:26.093" v="3494" actId="1076"/>
          <ac:spMkLst>
            <pc:docMk/>
            <pc:sldMk cId="2976097613" sldId="736"/>
            <ac:spMk id="22" creationId="{D66002A1-F38F-FC8E-2940-3102618C461A}"/>
          </ac:spMkLst>
        </pc:spChg>
        <pc:spChg chg="add mod">
          <ac:chgData name="Jha, Aryan Ritwajeet" userId="2aad577e-539b-449b-83a6-8d411f484b4d" providerId="ADAL" clId="{0C78616D-D2CE-4AF8-BFF9-2E670E39A115}" dt="2025-02-20T23:31:37.108" v="3496" actId="1076"/>
          <ac:spMkLst>
            <pc:docMk/>
            <pc:sldMk cId="2976097613" sldId="736"/>
            <ac:spMk id="23" creationId="{18BD9D3B-41A1-84B0-6D92-28FFAA7F3979}"/>
          </ac:spMkLst>
        </pc:spChg>
        <pc:spChg chg="add mod">
          <ac:chgData name="Jha, Aryan Ritwajeet" userId="2aad577e-539b-449b-83a6-8d411f484b4d" providerId="ADAL" clId="{0C78616D-D2CE-4AF8-BFF9-2E670E39A115}" dt="2025-02-20T23:31:56.091" v="3509" actId="1076"/>
          <ac:spMkLst>
            <pc:docMk/>
            <pc:sldMk cId="2976097613" sldId="736"/>
            <ac:spMk id="24" creationId="{FAA2B81D-5197-5E19-C90C-492B5D839DC0}"/>
          </ac:spMkLst>
        </pc:spChg>
        <pc:spChg chg="add mod">
          <ac:chgData name="Jha, Aryan Ritwajeet" userId="2aad577e-539b-449b-83a6-8d411f484b4d" providerId="ADAL" clId="{0C78616D-D2CE-4AF8-BFF9-2E670E39A115}" dt="2025-02-20T23:32:14.971" v="3512" actId="1076"/>
          <ac:spMkLst>
            <pc:docMk/>
            <pc:sldMk cId="2976097613" sldId="736"/>
            <ac:spMk id="26" creationId="{26A7FF95-9C12-DEB1-4A34-8DFD3AD3E305}"/>
          </ac:spMkLst>
        </pc:spChg>
        <pc:spChg chg="add mod">
          <ac:chgData name="Jha, Aryan Ritwajeet" userId="2aad577e-539b-449b-83a6-8d411f484b4d" providerId="ADAL" clId="{0C78616D-D2CE-4AF8-BFF9-2E670E39A115}" dt="2025-02-20T23:32:19.871" v="3514" actId="1076"/>
          <ac:spMkLst>
            <pc:docMk/>
            <pc:sldMk cId="2976097613" sldId="736"/>
            <ac:spMk id="27" creationId="{F5301A5A-994E-DD8C-D870-24E7311AC6B2}"/>
          </ac:spMkLst>
        </pc:spChg>
        <pc:spChg chg="add mod">
          <ac:chgData name="Jha, Aryan Ritwajeet" userId="2aad577e-539b-449b-83a6-8d411f484b4d" providerId="ADAL" clId="{0C78616D-D2CE-4AF8-BFF9-2E670E39A115}" dt="2025-02-20T23:33:05.581" v="3522" actId="20577"/>
          <ac:spMkLst>
            <pc:docMk/>
            <pc:sldMk cId="2976097613" sldId="736"/>
            <ac:spMk id="29" creationId="{187616D2-D546-AB98-FF06-51F78EFE0F6D}"/>
          </ac:spMkLst>
        </pc:spChg>
        <pc:spChg chg="add mod">
          <ac:chgData name="Jha, Aryan Ritwajeet" userId="2aad577e-539b-449b-83a6-8d411f484b4d" providerId="ADAL" clId="{0C78616D-D2CE-4AF8-BFF9-2E670E39A115}" dt="2025-02-20T23:33:19.592" v="3525" actId="1076"/>
          <ac:spMkLst>
            <pc:docMk/>
            <pc:sldMk cId="2976097613" sldId="736"/>
            <ac:spMk id="31" creationId="{99BA86E6-177E-820D-FFA0-F784BEEB8238}"/>
          </ac:spMkLst>
        </pc:spChg>
        <pc:spChg chg="add mod">
          <ac:chgData name="Jha, Aryan Ritwajeet" userId="2aad577e-539b-449b-83a6-8d411f484b4d" providerId="ADAL" clId="{0C78616D-D2CE-4AF8-BFF9-2E670E39A115}" dt="2025-02-20T23:33:37.093" v="3527" actId="1076"/>
          <ac:spMkLst>
            <pc:docMk/>
            <pc:sldMk cId="2976097613" sldId="736"/>
            <ac:spMk id="32" creationId="{B99DD0D3-8373-D4BB-597A-E5713A6C38F2}"/>
          </ac:spMkLst>
        </pc:spChg>
        <pc:spChg chg="add mod">
          <ac:chgData name="Jha, Aryan Ritwajeet" userId="2aad577e-539b-449b-83a6-8d411f484b4d" providerId="ADAL" clId="{0C78616D-D2CE-4AF8-BFF9-2E670E39A115}" dt="2025-02-20T23:33:41.645" v="3529" actId="1076"/>
          <ac:spMkLst>
            <pc:docMk/>
            <pc:sldMk cId="2976097613" sldId="736"/>
            <ac:spMk id="33" creationId="{252605D2-722F-106F-03CC-F14C296CE1C1}"/>
          </ac:spMkLst>
        </pc:spChg>
        <pc:spChg chg="add mod">
          <ac:chgData name="Jha, Aryan Ritwajeet" userId="2aad577e-539b-449b-83a6-8d411f484b4d" providerId="ADAL" clId="{0C78616D-D2CE-4AF8-BFF9-2E670E39A115}" dt="2025-02-20T23:33:47.091" v="3531" actId="1076"/>
          <ac:spMkLst>
            <pc:docMk/>
            <pc:sldMk cId="2976097613" sldId="736"/>
            <ac:spMk id="34" creationId="{4E8E8FAF-5D9C-B669-90C7-F12D94573C31}"/>
          </ac:spMkLst>
        </pc:spChg>
        <pc:spChg chg="add mod">
          <ac:chgData name="Jha, Aryan Ritwajeet" userId="2aad577e-539b-449b-83a6-8d411f484b4d" providerId="ADAL" clId="{0C78616D-D2CE-4AF8-BFF9-2E670E39A115}" dt="2025-02-20T23:34:12.722" v="3538" actId="20577"/>
          <ac:spMkLst>
            <pc:docMk/>
            <pc:sldMk cId="2976097613" sldId="736"/>
            <ac:spMk id="35" creationId="{2B225BDC-A2BE-E1E9-1B2A-146AD6131EE3}"/>
          </ac:spMkLst>
        </pc:spChg>
        <pc:spChg chg="add mod">
          <ac:chgData name="Jha, Aryan Ritwajeet" userId="2aad577e-539b-449b-83a6-8d411f484b4d" providerId="ADAL" clId="{0C78616D-D2CE-4AF8-BFF9-2E670E39A115}" dt="2025-02-20T23:34:09.998" v="3537" actId="20577"/>
          <ac:spMkLst>
            <pc:docMk/>
            <pc:sldMk cId="2976097613" sldId="736"/>
            <ac:spMk id="36" creationId="{DAD1961D-40C2-0992-198B-0C342108C70A}"/>
          </ac:spMkLst>
        </pc:spChg>
        <pc:spChg chg="add mod">
          <ac:chgData name="Jha, Aryan Ritwajeet" userId="2aad577e-539b-449b-83a6-8d411f484b4d" providerId="ADAL" clId="{0C78616D-D2CE-4AF8-BFF9-2E670E39A115}" dt="2025-02-20T23:34:26.482" v="3540" actId="1076"/>
          <ac:spMkLst>
            <pc:docMk/>
            <pc:sldMk cId="2976097613" sldId="736"/>
            <ac:spMk id="37" creationId="{BC16D074-1955-7A6F-BDDF-794EB839F057}"/>
          </ac:spMkLst>
        </pc:spChg>
        <pc:spChg chg="add mod">
          <ac:chgData name="Jha, Aryan Ritwajeet" userId="2aad577e-539b-449b-83a6-8d411f484b4d" providerId="ADAL" clId="{0C78616D-D2CE-4AF8-BFF9-2E670E39A115}" dt="2025-02-20T23:34:36.599" v="3543" actId="20577"/>
          <ac:spMkLst>
            <pc:docMk/>
            <pc:sldMk cId="2976097613" sldId="736"/>
            <ac:spMk id="38" creationId="{D39CFB8D-BEC8-F7E8-C9F6-68E4D671A81E}"/>
          </ac:spMkLst>
        </pc:spChg>
        <pc:spChg chg="add mod">
          <ac:chgData name="Jha, Aryan Ritwajeet" userId="2aad577e-539b-449b-83a6-8d411f484b4d" providerId="ADAL" clId="{0C78616D-D2CE-4AF8-BFF9-2E670E39A115}" dt="2025-02-20T23:34:52.132" v="3546" actId="20577"/>
          <ac:spMkLst>
            <pc:docMk/>
            <pc:sldMk cId="2976097613" sldId="736"/>
            <ac:spMk id="39" creationId="{C72C03F1-3F68-C8B4-2759-C21A70395730}"/>
          </ac:spMkLst>
        </pc:spChg>
        <pc:spChg chg="add mod">
          <ac:chgData name="Jha, Aryan Ritwajeet" userId="2aad577e-539b-449b-83a6-8d411f484b4d" providerId="ADAL" clId="{0C78616D-D2CE-4AF8-BFF9-2E670E39A115}" dt="2025-02-20T23:34:57.277" v="3548" actId="1076"/>
          <ac:spMkLst>
            <pc:docMk/>
            <pc:sldMk cId="2976097613" sldId="736"/>
            <ac:spMk id="40" creationId="{FC1356B5-FD23-9262-F220-66EE68969E3D}"/>
          </ac:spMkLst>
        </pc:spChg>
        <pc:spChg chg="add mod">
          <ac:chgData name="Jha, Aryan Ritwajeet" userId="2aad577e-539b-449b-83a6-8d411f484b4d" providerId="ADAL" clId="{0C78616D-D2CE-4AF8-BFF9-2E670E39A115}" dt="2025-02-20T23:35:04.441" v="3551" actId="20577"/>
          <ac:spMkLst>
            <pc:docMk/>
            <pc:sldMk cId="2976097613" sldId="736"/>
            <ac:spMk id="41" creationId="{0D81BFFE-5C8D-FDC4-8D63-89A654E42AAC}"/>
          </ac:spMkLst>
        </pc:spChg>
        <pc:spChg chg="add mod">
          <ac:chgData name="Jha, Aryan Ritwajeet" userId="2aad577e-539b-449b-83a6-8d411f484b4d" providerId="ADAL" clId="{0C78616D-D2CE-4AF8-BFF9-2E670E39A115}" dt="2025-02-20T23:35:09.201" v="3554" actId="1076"/>
          <ac:spMkLst>
            <pc:docMk/>
            <pc:sldMk cId="2976097613" sldId="736"/>
            <ac:spMk id="42" creationId="{1B7837D7-6454-F9FA-FB68-2DAF33BD9B9A}"/>
          </ac:spMkLst>
        </pc:spChg>
        <pc:spChg chg="add mod">
          <ac:chgData name="Jha, Aryan Ritwajeet" userId="2aad577e-539b-449b-83a6-8d411f484b4d" providerId="ADAL" clId="{0C78616D-D2CE-4AF8-BFF9-2E670E39A115}" dt="2025-02-20T23:35:12.707" v="3556" actId="1076"/>
          <ac:spMkLst>
            <pc:docMk/>
            <pc:sldMk cId="2976097613" sldId="736"/>
            <ac:spMk id="43" creationId="{D810E017-B3C4-C51F-2594-F08983A85D76}"/>
          </ac:spMkLst>
        </pc:spChg>
        <pc:spChg chg="add mod">
          <ac:chgData name="Jha, Aryan Ritwajeet" userId="2aad577e-539b-449b-83a6-8d411f484b4d" providerId="ADAL" clId="{0C78616D-D2CE-4AF8-BFF9-2E670E39A115}" dt="2025-02-20T23:35:18.181" v="3558" actId="1076"/>
          <ac:spMkLst>
            <pc:docMk/>
            <pc:sldMk cId="2976097613" sldId="736"/>
            <ac:spMk id="44" creationId="{4306BAFD-4C6A-4468-B520-B33D6ADF8773}"/>
          </ac:spMkLst>
        </pc:spChg>
        <pc:spChg chg="add mod">
          <ac:chgData name="Jha, Aryan Ritwajeet" userId="2aad577e-539b-449b-83a6-8d411f484b4d" providerId="ADAL" clId="{0C78616D-D2CE-4AF8-BFF9-2E670E39A115}" dt="2025-02-20T23:35:22.072" v="3560" actId="1076"/>
          <ac:spMkLst>
            <pc:docMk/>
            <pc:sldMk cId="2976097613" sldId="736"/>
            <ac:spMk id="45" creationId="{055110E8-FFB5-0386-55C8-3C03F9AD8819}"/>
          </ac:spMkLst>
        </pc:spChg>
        <pc:spChg chg="add mod">
          <ac:chgData name="Jha, Aryan Ritwajeet" userId="2aad577e-539b-449b-83a6-8d411f484b4d" providerId="ADAL" clId="{0C78616D-D2CE-4AF8-BFF9-2E670E39A115}" dt="2025-02-20T23:35:26.614" v="3562" actId="1076"/>
          <ac:spMkLst>
            <pc:docMk/>
            <pc:sldMk cId="2976097613" sldId="736"/>
            <ac:spMk id="46" creationId="{7338E231-3A5D-91B2-2BD2-DA8FB003438E}"/>
          </ac:spMkLst>
        </pc:spChg>
        <pc:spChg chg="add mod">
          <ac:chgData name="Jha, Aryan Ritwajeet" userId="2aad577e-539b-449b-83a6-8d411f484b4d" providerId="ADAL" clId="{0C78616D-D2CE-4AF8-BFF9-2E670E39A115}" dt="2025-02-20T23:35:30.631" v="3564" actId="1076"/>
          <ac:spMkLst>
            <pc:docMk/>
            <pc:sldMk cId="2976097613" sldId="736"/>
            <ac:spMk id="47" creationId="{003D5E68-982D-DC38-AAD2-DC18D862BC45}"/>
          </ac:spMkLst>
        </pc:spChg>
        <pc:spChg chg="add mod">
          <ac:chgData name="Jha, Aryan Ritwajeet" userId="2aad577e-539b-449b-83a6-8d411f484b4d" providerId="ADAL" clId="{0C78616D-D2CE-4AF8-BFF9-2E670E39A115}" dt="2025-02-20T23:35:35.702" v="3566" actId="1076"/>
          <ac:spMkLst>
            <pc:docMk/>
            <pc:sldMk cId="2976097613" sldId="736"/>
            <ac:spMk id="48" creationId="{8DE13FEB-3B84-0EE9-2C25-83C5D5AA941B}"/>
          </ac:spMkLst>
        </pc:spChg>
        <pc:spChg chg="add mod">
          <ac:chgData name="Jha, Aryan Ritwajeet" userId="2aad577e-539b-449b-83a6-8d411f484b4d" providerId="ADAL" clId="{0C78616D-D2CE-4AF8-BFF9-2E670E39A115}" dt="2025-02-20T23:35:39.632" v="3568" actId="1076"/>
          <ac:spMkLst>
            <pc:docMk/>
            <pc:sldMk cId="2976097613" sldId="736"/>
            <ac:spMk id="49" creationId="{B066CF4C-6CCB-1387-4174-4CB5AB5F53CC}"/>
          </ac:spMkLst>
        </pc:spChg>
        <pc:spChg chg="add mod">
          <ac:chgData name="Jha, Aryan Ritwajeet" userId="2aad577e-539b-449b-83a6-8d411f484b4d" providerId="ADAL" clId="{0C78616D-D2CE-4AF8-BFF9-2E670E39A115}" dt="2025-02-20T23:35:44.386" v="3570" actId="1076"/>
          <ac:spMkLst>
            <pc:docMk/>
            <pc:sldMk cId="2976097613" sldId="736"/>
            <ac:spMk id="50" creationId="{8DD8018B-BC53-CE5D-DF6B-5547A25430AF}"/>
          </ac:spMkLst>
        </pc:spChg>
        <pc:picChg chg="add mod">
          <ac:chgData name="Jha, Aryan Ritwajeet" userId="2aad577e-539b-449b-83a6-8d411f484b4d" providerId="ADAL" clId="{0C78616D-D2CE-4AF8-BFF9-2E670E39A115}" dt="2025-02-20T23:35:04.891" v="3552" actId="1076"/>
          <ac:picMkLst>
            <pc:docMk/>
            <pc:sldMk cId="2976097613" sldId="736"/>
            <ac:picMk id="3" creationId="{3694733D-2052-199B-D775-64481A38FD14}"/>
          </ac:picMkLst>
        </pc:picChg>
      </pc:sldChg>
      <pc:sldChg chg="addSp delSp modSp mod">
        <pc:chgData name="Jha, Aryan Ritwajeet" userId="2aad577e-539b-449b-83a6-8d411f484b4d" providerId="ADAL" clId="{0C78616D-D2CE-4AF8-BFF9-2E670E39A115}" dt="2025-03-18T16:01:53.905" v="3708"/>
        <pc:sldMkLst>
          <pc:docMk/>
          <pc:sldMk cId="1838765110" sldId="737"/>
        </pc:sldMkLst>
        <pc:spChg chg="mod">
          <ac:chgData name="Jha, Aryan Ritwajeet" userId="2aad577e-539b-449b-83a6-8d411f484b4d" providerId="ADAL" clId="{0C78616D-D2CE-4AF8-BFF9-2E670E39A115}" dt="2025-03-18T15:52:31" v="3693" actId="1076"/>
          <ac:spMkLst>
            <pc:docMk/>
            <pc:sldMk cId="1838765110" sldId="737"/>
            <ac:spMk id="6" creationId="{6AA8180D-2D46-B679-39D3-8063BB7E505F}"/>
          </ac:spMkLst>
        </pc:spChg>
        <pc:spChg chg="del mod">
          <ac:chgData name="Jha, Aryan Ritwajeet" userId="2aad577e-539b-449b-83a6-8d411f484b4d" providerId="ADAL" clId="{0C78616D-D2CE-4AF8-BFF9-2E670E39A115}" dt="2025-03-18T15:47:50.931" v="3657" actId="478"/>
          <ac:spMkLst>
            <pc:docMk/>
            <pc:sldMk cId="1838765110" sldId="737"/>
            <ac:spMk id="22" creationId="{F2A6949B-92FB-C090-CEB1-06957C166E53}"/>
          </ac:spMkLst>
        </pc:spChg>
        <pc:spChg chg="mod">
          <ac:chgData name="Jha, Aryan Ritwajeet" userId="2aad577e-539b-449b-83a6-8d411f484b4d" providerId="ADAL" clId="{0C78616D-D2CE-4AF8-BFF9-2E670E39A115}" dt="2025-03-18T15:47:10.300" v="3650" actId="14100"/>
          <ac:spMkLst>
            <pc:docMk/>
            <pc:sldMk cId="1838765110" sldId="737"/>
            <ac:spMk id="24" creationId="{A8D5722D-4F12-6FA4-9B94-0408705EAFA7}"/>
          </ac:spMkLst>
        </pc:spChg>
        <pc:picChg chg="add mod">
          <ac:chgData name="Jha, Aryan Ritwajeet" userId="2aad577e-539b-449b-83a6-8d411f484b4d" providerId="ADAL" clId="{0C78616D-D2CE-4AF8-BFF9-2E670E39A115}" dt="2025-03-18T15:52:24.726" v="3692" actId="1076"/>
          <ac:picMkLst>
            <pc:docMk/>
            <pc:sldMk cId="1838765110" sldId="737"/>
            <ac:picMk id="4" creationId="{B70BA109-0DF5-C9BB-BE83-D5C7A1382268}"/>
          </ac:picMkLst>
        </pc:picChg>
        <pc:picChg chg="del">
          <ac:chgData name="Jha, Aryan Ritwajeet" userId="2aad577e-539b-449b-83a6-8d411f484b4d" providerId="ADAL" clId="{0C78616D-D2CE-4AF8-BFF9-2E670E39A115}" dt="2025-03-18T15:47:24.570" v="3652" actId="478"/>
          <ac:picMkLst>
            <pc:docMk/>
            <pc:sldMk cId="1838765110" sldId="737"/>
            <ac:picMk id="5" creationId="{7132AD50-0A3E-6FD5-30FB-FC4FE324008D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8" creationId="{4FC93A49-7467-EF2D-B68F-8BA6ED8C0335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10" creationId="{528DC3CA-AC59-96D4-00E4-B9B8D2A5797C}"/>
          </ac:picMkLst>
        </pc:picChg>
        <pc:picChg chg="add mod">
          <ac:chgData name="Jha, Aryan Ritwajeet" userId="2aad577e-539b-449b-83a6-8d411f484b4d" providerId="ADAL" clId="{0C78616D-D2CE-4AF8-BFF9-2E670E39A115}" dt="2025-03-18T15:48:25.262" v="3663" actId="1076"/>
          <ac:picMkLst>
            <pc:docMk/>
            <pc:sldMk cId="1838765110" sldId="737"/>
            <ac:picMk id="11" creationId="{AA77BB4B-9870-5FE3-2D0A-0AEF8D486E8F}"/>
          </ac:picMkLst>
        </pc:picChg>
        <pc:picChg chg="add mod">
          <ac:chgData name="Jha, Aryan Ritwajeet" userId="2aad577e-539b-449b-83a6-8d411f484b4d" providerId="ADAL" clId="{0C78616D-D2CE-4AF8-BFF9-2E670E39A115}" dt="2025-03-18T16:01:53.905" v="3708"/>
          <ac:picMkLst>
            <pc:docMk/>
            <pc:sldMk cId="1838765110" sldId="737"/>
            <ac:picMk id="13" creationId="{C45AFC53-01C5-0006-77E9-AE596C4092E2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15" creationId="{E8F34051-BC5E-7094-76D3-196B93A6EE1D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26" creationId="{D88ECDE3-F017-74E7-DEF1-D447240461FE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28" creationId="{7112F9CA-EEA6-D268-C034-888B2C3DFB95}"/>
          </ac:picMkLst>
        </pc:picChg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5:20.007" v="3698" actId="478"/>
        <pc:sldMkLst>
          <pc:docMk/>
          <pc:sldMk cId="2317821495" sldId="738"/>
        </pc:sldMkLst>
        <pc:spChg chg="mod">
          <ac:chgData name="Jha, Aryan Ritwajeet" userId="2aad577e-539b-449b-83a6-8d411f484b4d" providerId="ADAL" clId="{0C78616D-D2CE-4AF8-BFF9-2E670E39A115}" dt="2025-03-18T15:52:34.358" v="3694" actId="1076"/>
          <ac:spMkLst>
            <pc:docMk/>
            <pc:sldMk cId="2317821495" sldId="738"/>
            <ac:spMk id="6" creationId="{F44DCA82-8621-B8FC-E3DD-3A6B793F6152}"/>
          </ac:spMkLst>
        </pc:spChg>
        <pc:spChg chg="del">
          <ac:chgData name="Jha, Aryan Ritwajeet" userId="2aad577e-539b-449b-83a6-8d411f484b4d" providerId="ADAL" clId="{0C78616D-D2CE-4AF8-BFF9-2E670E39A115}" dt="2025-03-18T15:55:20.007" v="3698" actId="478"/>
          <ac:spMkLst>
            <pc:docMk/>
            <pc:sldMk cId="2317821495" sldId="738"/>
            <ac:spMk id="29" creationId="{DDFC6D4D-FA80-D42B-7C5B-E7F82520C1F4}"/>
          </ac:spMkLst>
        </pc:spChg>
        <pc:picChg chg="del">
          <ac:chgData name="Jha, Aryan Ritwajeet" userId="2aad577e-539b-449b-83a6-8d411f484b4d" providerId="ADAL" clId="{0C78616D-D2CE-4AF8-BFF9-2E670E39A115}" dt="2025-03-18T15:49:01.417" v="3669" actId="478"/>
          <ac:picMkLst>
            <pc:docMk/>
            <pc:sldMk cId="2317821495" sldId="738"/>
            <ac:picMk id="4" creationId="{A8CAEF4E-3F60-B008-7661-97EBA814D90A}"/>
          </ac:picMkLst>
        </pc:picChg>
        <pc:picChg chg="add mod">
          <ac:chgData name="Jha, Aryan Ritwajeet" userId="2aad577e-539b-449b-83a6-8d411f484b4d" providerId="ADAL" clId="{0C78616D-D2CE-4AF8-BFF9-2E670E39A115}" dt="2025-03-18T15:49:52.767" v="3681" actId="1076"/>
          <ac:picMkLst>
            <pc:docMk/>
            <pc:sldMk cId="2317821495" sldId="738"/>
            <ac:picMk id="5" creationId="{AA34E313-1FEA-7776-7F2A-159EE22E589B}"/>
          </ac:picMkLst>
        </pc:picChg>
        <pc:picChg chg="add mod">
          <ac:chgData name="Jha, Aryan Ritwajeet" userId="2aad577e-539b-449b-83a6-8d411f484b4d" providerId="ADAL" clId="{0C78616D-D2CE-4AF8-BFF9-2E670E39A115}" dt="2025-03-18T15:49:52.767" v="3681" actId="1076"/>
          <ac:picMkLst>
            <pc:docMk/>
            <pc:sldMk cId="2317821495" sldId="738"/>
            <ac:picMk id="9" creationId="{C21A2672-2367-840C-8B14-03BCB02FA9E6}"/>
          </ac:picMkLst>
        </pc:picChg>
        <pc:picChg chg="mod">
          <ac:chgData name="Jha, Aryan Ritwajeet" userId="2aad577e-539b-449b-83a6-8d411f484b4d" providerId="ADAL" clId="{0C78616D-D2CE-4AF8-BFF9-2E670E39A115}" dt="2025-03-18T15:49:54.510" v="3682" actId="1076"/>
          <ac:picMkLst>
            <pc:docMk/>
            <pc:sldMk cId="2317821495" sldId="738"/>
            <ac:picMk id="11" creationId="{1EEA8A98-0FDE-31FA-6642-73672059D0C1}"/>
          </ac:picMkLst>
        </pc:picChg>
      </pc:sldChg>
      <pc:sldChg chg="delSp modSp add mod">
        <pc:chgData name="Jha, Aryan Ritwajeet" userId="2aad577e-539b-449b-83a6-8d411f484b4d" providerId="ADAL" clId="{0C78616D-D2CE-4AF8-BFF9-2E670E39A115}" dt="2025-03-18T16:01:46.358" v="3707"/>
        <pc:sldMkLst>
          <pc:docMk/>
          <pc:sldMk cId="1686332565" sldId="739"/>
        </pc:sldMkLst>
        <pc:spChg chg="del">
          <ac:chgData name="Jha, Aryan Ritwajeet" userId="2aad577e-539b-449b-83a6-8d411f484b4d" providerId="ADAL" clId="{0C78616D-D2CE-4AF8-BFF9-2E670E39A115}" dt="2025-03-18T15:50:12.024" v="3685" actId="478"/>
          <ac:spMkLst>
            <pc:docMk/>
            <pc:sldMk cId="1686332565" sldId="739"/>
            <ac:spMk id="6" creationId="{A495A564-2271-F1D2-9DEF-94CB6A657EBF}"/>
          </ac:spMkLst>
        </pc:spChg>
        <pc:spChg chg="del">
          <ac:chgData name="Jha, Aryan Ritwajeet" userId="2aad577e-539b-449b-83a6-8d411f484b4d" providerId="ADAL" clId="{0C78616D-D2CE-4AF8-BFF9-2E670E39A115}" dt="2025-03-18T15:50:10.797" v="3684" actId="478"/>
          <ac:spMkLst>
            <pc:docMk/>
            <pc:sldMk cId="1686332565" sldId="739"/>
            <ac:spMk id="7" creationId="{7497C322-B1F2-37ED-A342-1EAE2761BA69}"/>
          </ac:spMkLst>
        </pc:spChg>
        <pc:picChg chg="mod">
          <ac:chgData name="Jha, Aryan Ritwajeet" userId="2aad577e-539b-449b-83a6-8d411f484b4d" providerId="ADAL" clId="{0C78616D-D2CE-4AF8-BFF9-2E670E39A115}" dt="2025-03-18T16:01:46.358" v="3707"/>
          <ac:picMkLst>
            <pc:docMk/>
            <pc:sldMk cId="1686332565" sldId="739"/>
            <ac:picMk id="5" creationId="{BD7D1D72-5E13-7FCF-7E08-CAE0F6165BE5}"/>
          </ac:picMkLst>
        </pc:picChg>
        <pc:picChg chg="mod">
          <ac:chgData name="Jha, Aryan Ritwajeet" userId="2aad577e-539b-449b-83a6-8d411f484b4d" providerId="ADAL" clId="{0C78616D-D2CE-4AF8-BFF9-2E670E39A115}" dt="2025-03-18T16:01:46.358" v="3707"/>
          <ac:picMkLst>
            <pc:docMk/>
            <pc:sldMk cId="1686332565" sldId="739"/>
            <ac:picMk id="9" creationId="{F6692D2E-40CF-F4C5-4BFD-37B10D975D63}"/>
          </ac:picMkLst>
        </pc:picChg>
        <pc:picChg chg="mod">
          <ac:chgData name="Jha, Aryan Ritwajeet" userId="2aad577e-539b-449b-83a6-8d411f484b4d" providerId="ADAL" clId="{0C78616D-D2CE-4AF8-BFF9-2E670E39A115}" dt="2025-03-18T16:01:46.358" v="3707"/>
          <ac:picMkLst>
            <pc:docMk/>
            <pc:sldMk cId="1686332565" sldId="739"/>
            <ac:picMk id="11" creationId="{E496459E-B969-061E-13F7-933F9F89BA9A}"/>
          </ac:picMkLst>
        </pc:picChg>
      </pc:sldChg>
      <pc:sldChg chg="modSp mod">
        <pc:chgData name="Jha, Aryan Ritwajeet" userId="2aad577e-539b-449b-83a6-8d411f484b4d" providerId="ADAL" clId="{0C78616D-D2CE-4AF8-BFF9-2E670E39A115}" dt="2025-03-18T16:02:03.049" v="3709"/>
        <pc:sldMkLst>
          <pc:docMk/>
          <pc:sldMk cId="1851026046" sldId="740"/>
        </pc:sldMkLst>
        <pc:spChg chg="mod">
          <ac:chgData name="Jha, Aryan Ritwajeet" userId="2aad577e-539b-449b-83a6-8d411f484b4d" providerId="ADAL" clId="{0C78616D-D2CE-4AF8-BFF9-2E670E39A115}" dt="2025-03-18T15:54:43.061" v="3695" actId="20577"/>
          <ac:spMkLst>
            <pc:docMk/>
            <pc:sldMk cId="1851026046" sldId="740"/>
            <ac:spMk id="6" creationId="{9EC4A3D2-74E6-AF75-266A-BF4FB7E67793}"/>
          </ac:spMkLst>
        </pc:spChg>
        <pc:picChg chg="mod">
          <ac:chgData name="Jha, Aryan Ritwajeet" userId="2aad577e-539b-449b-83a6-8d411f484b4d" providerId="ADAL" clId="{0C78616D-D2CE-4AF8-BFF9-2E670E39A115}" dt="2025-03-18T15:56:10.667" v="3700" actId="14826"/>
          <ac:picMkLst>
            <pc:docMk/>
            <pc:sldMk cId="1851026046" sldId="740"/>
            <ac:picMk id="4" creationId="{6BB54FE7-A271-9AC1-68CE-064C92BD8AA6}"/>
          </ac:picMkLst>
        </pc:picChg>
        <pc:picChg chg="mod">
          <ac:chgData name="Jha, Aryan Ritwajeet" userId="2aad577e-539b-449b-83a6-8d411f484b4d" providerId="ADAL" clId="{0C78616D-D2CE-4AF8-BFF9-2E670E39A115}" dt="2025-03-18T15:55:03.901" v="3696" actId="14826"/>
          <ac:picMkLst>
            <pc:docMk/>
            <pc:sldMk cId="1851026046" sldId="740"/>
            <ac:picMk id="11" creationId="{6380AE13-C4F1-1A15-1D29-8F0A2E15C0F6}"/>
          </ac:picMkLst>
        </pc:picChg>
        <pc:picChg chg="mod">
          <ac:chgData name="Jha, Aryan Ritwajeet" userId="2aad577e-539b-449b-83a6-8d411f484b4d" providerId="ADAL" clId="{0C78616D-D2CE-4AF8-BFF9-2E670E39A115}" dt="2025-03-18T16:02:03.049" v="3709"/>
          <ac:picMkLst>
            <pc:docMk/>
            <pc:sldMk cId="1851026046" sldId="740"/>
            <ac:picMk id="13" creationId="{80F28FDB-CA46-3F80-81AF-2A706950419E}"/>
          </ac:picMkLst>
        </pc:picChg>
      </pc:sldChg>
      <pc:sldChg chg="delSp modSp mod">
        <pc:chgData name="Jha, Aryan Ritwajeet" userId="2aad577e-539b-449b-83a6-8d411f484b4d" providerId="ADAL" clId="{0C78616D-D2CE-4AF8-BFF9-2E670E39A115}" dt="2025-03-18T15:56:54.408" v="3702" actId="14826"/>
        <pc:sldMkLst>
          <pc:docMk/>
          <pc:sldMk cId="439542905" sldId="741"/>
        </pc:sldMkLst>
        <pc:spChg chg="del">
          <ac:chgData name="Jha, Aryan Ritwajeet" userId="2aad577e-539b-449b-83a6-8d411f484b4d" providerId="ADAL" clId="{0C78616D-D2CE-4AF8-BFF9-2E670E39A115}" dt="2025-03-18T15:55:27.889" v="3699" actId="478"/>
          <ac:spMkLst>
            <pc:docMk/>
            <pc:sldMk cId="439542905" sldId="741"/>
            <ac:spMk id="29" creationId="{1600EFE2-9115-E7B4-7B18-C73A968003FC}"/>
          </ac:spMkLst>
        </pc:spChg>
        <pc:picChg chg="mod">
          <ac:chgData name="Jha, Aryan Ritwajeet" userId="2aad577e-539b-449b-83a6-8d411f484b4d" providerId="ADAL" clId="{0C78616D-D2CE-4AF8-BFF9-2E670E39A115}" dt="2025-03-18T15:56:34.403" v="3701" actId="14826"/>
          <ac:picMkLst>
            <pc:docMk/>
            <pc:sldMk cId="439542905" sldId="741"/>
            <ac:picMk id="5" creationId="{DCA3F869-8569-1EE2-576F-76EE3D92F240}"/>
          </ac:picMkLst>
        </pc:picChg>
        <pc:picChg chg="mod">
          <ac:chgData name="Jha, Aryan Ritwajeet" userId="2aad577e-539b-449b-83a6-8d411f484b4d" providerId="ADAL" clId="{0C78616D-D2CE-4AF8-BFF9-2E670E39A115}" dt="2025-03-18T15:56:54.408" v="3702" actId="14826"/>
          <ac:picMkLst>
            <pc:docMk/>
            <pc:sldMk cId="439542905" sldId="741"/>
            <ac:picMk id="9" creationId="{9410ABC2-7965-BBA7-8B36-0FB197F95101}"/>
          </ac:picMkLst>
        </pc:picChg>
        <pc:picChg chg="mod">
          <ac:chgData name="Jha, Aryan Ritwajeet" userId="2aad577e-539b-449b-83a6-8d411f484b4d" providerId="ADAL" clId="{0C78616D-D2CE-4AF8-BFF9-2E670E39A115}" dt="2025-03-18T15:55:11.516" v="3697" actId="14826"/>
          <ac:picMkLst>
            <pc:docMk/>
            <pc:sldMk cId="439542905" sldId="741"/>
            <ac:picMk id="11" creationId="{164998B7-C745-2C5E-0BB8-4A4F375DD448}"/>
          </ac:picMkLst>
        </pc:picChg>
      </pc:sldChg>
      <pc:sldChg chg="modSp mod">
        <pc:chgData name="Jha, Aryan Ritwajeet" userId="2aad577e-539b-449b-83a6-8d411f484b4d" providerId="ADAL" clId="{0C78616D-D2CE-4AF8-BFF9-2E670E39A115}" dt="2025-03-18T16:04:00.865" v="3715" actId="14826"/>
        <pc:sldMkLst>
          <pc:docMk/>
          <pc:sldMk cId="3621779474" sldId="742"/>
        </pc:sldMkLst>
        <pc:spChg chg="mod">
          <ac:chgData name="Jha, Aryan Ritwajeet" userId="2aad577e-539b-449b-83a6-8d411f484b4d" providerId="ADAL" clId="{0C78616D-D2CE-4AF8-BFF9-2E670E39A115}" dt="2025-03-18T15:59:22.704" v="3704" actId="20577"/>
          <ac:spMkLst>
            <pc:docMk/>
            <pc:sldMk cId="3621779474" sldId="742"/>
            <ac:spMk id="6" creationId="{D5AB8DA4-673A-DD70-767B-36FB93E691FB}"/>
          </ac:spMkLst>
        </pc:spChg>
        <pc:picChg chg="mod">
          <ac:chgData name="Jha, Aryan Ritwajeet" userId="2aad577e-539b-449b-83a6-8d411f484b4d" providerId="ADAL" clId="{0C78616D-D2CE-4AF8-BFF9-2E670E39A115}" dt="2025-03-18T16:04:00.865" v="3715" actId="14826"/>
          <ac:picMkLst>
            <pc:docMk/>
            <pc:sldMk cId="3621779474" sldId="742"/>
            <ac:picMk id="4" creationId="{3FFA701C-2BE1-242E-9ADE-023EE701812A}"/>
          </ac:picMkLst>
        </pc:picChg>
        <pc:picChg chg="mod">
          <ac:chgData name="Jha, Aryan Ritwajeet" userId="2aad577e-539b-449b-83a6-8d411f484b4d" providerId="ADAL" clId="{0C78616D-D2CE-4AF8-BFF9-2E670E39A115}" dt="2025-03-18T16:02:53.433" v="3711" actId="14826"/>
          <ac:picMkLst>
            <pc:docMk/>
            <pc:sldMk cId="3621779474" sldId="742"/>
            <ac:picMk id="11" creationId="{6CB6E5FB-937D-E8C1-9AF3-5F07D68FDDAE}"/>
          </ac:picMkLst>
        </pc:picChg>
        <pc:picChg chg="mod">
          <ac:chgData name="Jha, Aryan Ritwajeet" userId="2aad577e-539b-449b-83a6-8d411f484b4d" providerId="ADAL" clId="{0C78616D-D2CE-4AF8-BFF9-2E670E39A115}" dt="2025-03-18T16:02:15.554" v="3710"/>
          <ac:picMkLst>
            <pc:docMk/>
            <pc:sldMk cId="3621779474" sldId="742"/>
            <ac:picMk id="13" creationId="{DCFCD539-F932-E601-E5F5-CAFBB2D8EBC3}"/>
          </ac:picMkLst>
        </pc:picChg>
      </pc:sldChg>
      <pc:sldChg chg="modSp mod">
        <pc:chgData name="Jha, Aryan Ritwajeet" userId="2aad577e-539b-449b-83a6-8d411f484b4d" providerId="ADAL" clId="{0C78616D-D2CE-4AF8-BFF9-2E670E39A115}" dt="2025-03-18T16:03:25.730" v="3714" actId="14826"/>
        <pc:sldMkLst>
          <pc:docMk/>
          <pc:sldMk cId="1724561904" sldId="743"/>
        </pc:sldMkLst>
        <pc:spChg chg="mod">
          <ac:chgData name="Jha, Aryan Ritwajeet" userId="2aad577e-539b-449b-83a6-8d411f484b4d" providerId="ADAL" clId="{0C78616D-D2CE-4AF8-BFF9-2E670E39A115}" dt="2025-03-18T15:59:26.173" v="3706" actId="20577"/>
          <ac:spMkLst>
            <pc:docMk/>
            <pc:sldMk cId="1724561904" sldId="743"/>
            <ac:spMk id="6" creationId="{70FC6F95-9585-82BF-ECF4-63CAB2AF6058}"/>
          </ac:spMkLst>
        </pc:spChg>
        <pc:picChg chg="mod">
          <ac:chgData name="Jha, Aryan Ritwajeet" userId="2aad577e-539b-449b-83a6-8d411f484b4d" providerId="ADAL" clId="{0C78616D-D2CE-4AF8-BFF9-2E670E39A115}" dt="2025-03-18T16:03:13.432" v="3713" actId="14826"/>
          <ac:picMkLst>
            <pc:docMk/>
            <pc:sldMk cId="1724561904" sldId="743"/>
            <ac:picMk id="5" creationId="{BF6D4197-A33F-992B-97D2-D6B8CA014459}"/>
          </ac:picMkLst>
        </pc:picChg>
        <pc:picChg chg="mod">
          <ac:chgData name="Jha, Aryan Ritwajeet" userId="2aad577e-539b-449b-83a6-8d411f484b4d" providerId="ADAL" clId="{0C78616D-D2CE-4AF8-BFF9-2E670E39A115}" dt="2025-03-18T16:03:25.730" v="3714" actId="14826"/>
          <ac:picMkLst>
            <pc:docMk/>
            <pc:sldMk cId="1724561904" sldId="743"/>
            <ac:picMk id="9" creationId="{7EF3CE11-DEFE-379A-0E07-F1911471AB54}"/>
          </ac:picMkLst>
        </pc:picChg>
        <pc:picChg chg="mod">
          <ac:chgData name="Jha, Aryan Ritwajeet" userId="2aad577e-539b-449b-83a6-8d411f484b4d" providerId="ADAL" clId="{0C78616D-D2CE-4AF8-BFF9-2E670E39A115}" dt="2025-03-18T16:02:57.576" v="3712" actId="14826"/>
          <ac:picMkLst>
            <pc:docMk/>
            <pc:sldMk cId="1724561904" sldId="743"/>
            <ac:picMk id="11" creationId="{D3A08AA2-E8F4-8D53-61C3-51F768E1A2E2}"/>
          </ac:picMkLst>
        </pc:picChg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0.png"/><Relationship Id="rId7" Type="http://schemas.openxmlformats.org/officeDocument/2006/relationships/image" Target="../media/image4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0.png"/><Relationship Id="rId7" Type="http://schemas.openxmlformats.org/officeDocument/2006/relationships/image" Target="../media/image4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11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40.png"/><Relationship Id="rId7" Type="http://schemas.openxmlformats.org/officeDocument/2006/relationships/image" Target="../media/image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0.png"/><Relationship Id="rId7" Type="http://schemas.openxmlformats.org/officeDocument/2006/relationships/image" Target="../media/image5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110.PNG"/><Relationship Id="rId10" Type="http://schemas.openxmlformats.org/officeDocument/2006/relationships/image" Target="../media/image61.png"/><Relationship Id="rId4" Type="http://schemas.openxmlformats.org/officeDocument/2006/relationships/image" Target="../media/image53.png"/><Relationship Id="rId9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70.png"/><Relationship Id="rId7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70.png"/><Relationship Id="rId7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460.png"/><Relationship Id="rId5" Type="http://schemas.openxmlformats.org/officeDocument/2006/relationships/image" Target="../media/image64.png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70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00.png"/><Relationship Id="rId5" Type="http://schemas.openxmlformats.org/officeDocument/2006/relationships/image" Target="../media/image64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70.png"/><Relationship Id="rId7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40.png"/><Relationship Id="rId5" Type="http://schemas.openxmlformats.org/officeDocument/2006/relationships/image" Target="../media/image64.png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50.png"/><Relationship Id="rId7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110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 dirty="0"/>
              <a:t>Scalable Multi-Period Optimal Power Flow</a:t>
            </a:r>
            <a:br>
              <a:rPr lang="en-US" sz="5400" dirty="0"/>
            </a:br>
            <a:r>
              <a:rPr lang="en-US" sz="3200" dirty="0"/>
              <a:t>for Active Power Distribution Systems</a:t>
            </a:r>
            <a:br>
              <a:rPr lang="en-US" sz="3200" dirty="0"/>
            </a:br>
            <a:r>
              <a:rPr lang="en-US" sz="1600" b="0" i="1" dirty="0"/>
              <a:t>or simply, Scalable MP-OPF in ADS</a:t>
            </a:r>
            <a:endParaRPr lang="en-US" sz="54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 dirty="0"/>
              <a:t>Aryan Ritwajeet Jha</a:t>
            </a:r>
          </a:p>
          <a:p>
            <a:pPr algn="ctr"/>
            <a:r>
              <a:rPr lang="en-US" sz="1800" i="1" dirty="0"/>
              <a:t>Graduate Research Assistant</a:t>
            </a:r>
          </a:p>
          <a:p>
            <a:pPr algn="ctr"/>
            <a:r>
              <a:rPr lang="en-US" sz="1800" i="1" dirty="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34 12.66kV to 12.66kV branches (high impedance)</a:t>
            </a:r>
          </a:p>
          <a:p>
            <a:endParaRPr lang="en-US" dirty="0"/>
          </a:p>
          <a:p>
            <a:r>
              <a:rPr lang="en-US" dirty="0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  <a:p>
            <a:pPr algn="ctr"/>
            <a:r>
              <a:rPr lang="en-IN" dirty="0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endParaRPr lang="en-IN" dirty="0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812" y="1708030"/>
            <a:ext cx="403017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0979" y="1708030"/>
            <a:ext cx="3967840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6586B-AA46-30C7-523F-F7E6FF0F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A80B7B0-3835-5B79-EC13-6FA81BEAEAC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54FE7-A271-9AC1-68CE-064C92BD8A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1380"/>
            <a:ext cx="5159024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E13-C4F1-1A15-1D29-8F0A2E15C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47" y="1592693"/>
            <a:ext cx="3001321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28FDB-CA46-3F80-81AF-2A7069504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6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4B34-C378-4268-26D5-3998601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4998B7-C745-2C5E-0BB8-4A4F375D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83" y="1627487"/>
            <a:ext cx="3161376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3F869-8569-1EE2-576F-76EE3D92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305" y="1708030"/>
            <a:ext cx="4007188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0ABC2-7965-BBA7-8B36-0FB197F9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708030"/>
            <a:ext cx="1972408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4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70473-79EE-A2B4-198E-71AFB0A7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DF856E-1EAE-C29C-E589-80DABF43E08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FA701C-2BE1-242E-9ADE-023EE7018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3759"/>
            <a:ext cx="5159024" cy="3437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6E5FB-937D-E8C1-9AF3-5F07D68F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3" y="1592693"/>
            <a:ext cx="2927728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CD539-F932-E601-E5F5-CAFBB2D8EBC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CC9AB-3001-1DC1-C386-7E0CF420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A08AA2-E8F4-8D53-61C3-51F768E1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41" y="1627487"/>
            <a:ext cx="3083859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4197-A33F-992B-97D2-D6B8CA01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92" y="1708030"/>
            <a:ext cx="395461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3CE11-DEFE-379A-0E07-F1911471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877827"/>
            <a:ext cx="1972408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1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774</TotalTime>
  <Words>749</Words>
  <Application>Microsoft Office PowerPoint</Application>
  <PresentationFormat>Widescreen</PresentationFormat>
  <Paragraphs>155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Cambria Math</vt:lpstr>
      <vt:lpstr>Corbel</vt:lpstr>
      <vt:lpstr>Tw Cen MT</vt:lpstr>
      <vt:lpstr>Office Theme</vt:lpstr>
      <vt:lpstr>Scalable Multi-Period Optimal Power Flow for Active Power Distribution Systems or simply, Scalable MP-OPF in ADS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Latest Slides End Here. Previous Slides Follow.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2025-03-18T16:04:05Z</dcterms:modified>
</cp:coreProperties>
</file>